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Lst>
  <p:notesMasterIdLst>
    <p:notesMasterId r:id="rId5"/>
  </p:notesMasterIdLst>
  <p:sldIdLst>
    <p:sldId id="256" r:id="rId4"/>
    <p:sldId id="257" r:id="rId6"/>
    <p:sldId id="258" r:id="rId7"/>
    <p:sldId id="259" r:id="rId8"/>
    <p:sldId id="263" r:id="rId9"/>
    <p:sldId id="280" r:id="rId10"/>
    <p:sldId id="282" r:id="rId11"/>
    <p:sldId id="283" r:id="rId12"/>
    <p:sldId id="284" r:id="rId13"/>
    <p:sldId id="296" r:id="rId14"/>
    <p:sldId id="297" r:id="rId15"/>
    <p:sldId id="298" r:id="rId16"/>
    <p:sldId id="285" r:id="rId17"/>
    <p:sldId id="286" r:id="rId18"/>
    <p:sldId id="304" r:id="rId19"/>
    <p:sldId id="305" r:id="rId20"/>
    <p:sldId id="306" r:id="rId21"/>
    <p:sldId id="307" r:id="rId22"/>
    <p:sldId id="308" r:id="rId23"/>
    <p:sldId id="309" r:id="rId24"/>
    <p:sldId id="310" r:id="rId25"/>
    <p:sldId id="294" r:id="rId26"/>
    <p:sldId id="295"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l" initials="x"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602"/>
  </p:normalViewPr>
  <p:slideViewPr>
    <p:cSldViewPr snapToGrid="0" snapToObjects="1">
      <p:cViewPr varScale="1">
        <p:scale>
          <a:sx n="86" d="100"/>
          <a:sy n="86" d="100"/>
        </p:scale>
        <p:origin x="562"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331E52-38EA-47DD-B766-09862B77663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22C318-961E-46AA-BFC2-40B7A874226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22C318-961E-46AA-BFC2-40B7A87422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hyperlink" Target="http://www.officeplus.cn/Template/Home.shtml" TargetMode="External"/><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microsoft.com/office/2007/relationships/hdphoto" Target="../media/image8.wdp"/><Relationship Id="rId6" Type="http://schemas.openxmlformats.org/officeDocument/2006/relationships/image" Target="../media/image7.png"/><Relationship Id="rId5" Type="http://schemas.openxmlformats.org/officeDocument/2006/relationships/hyperlink" Target="http://www.officeplus.cn/Template/Home.shtml" TargetMode="External"/><Relationship Id="rId4" Type="http://schemas.openxmlformats.org/officeDocument/2006/relationships/image" Target="../media/image11.png"/><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900948" y="0"/>
            <a:ext cx="10390104" cy="6858000"/>
          </a:xfrm>
          <a:prstGeom prst="rect">
            <a:avLst/>
          </a:prstGeom>
          <a:solidFill>
            <a:srgbClr val="3D476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矩形 3"/>
          <p:cNvSpPr/>
          <p:nvPr userDrawn="1"/>
        </p:nvSpPr>
        <p:spPr>
          <a:xfrm>
            <a:off x="1466934" y="2089370"/>
            <a:ext cx="10390104" cy="4171265"/>
          </a:xfrm>
          <a:prstGeom prst="rect">
            <a:avLst/>
          </a:prstGeom>
          <a:solidFill>
            <a:schemeClr val="accent1">
              <a:lumMod val="75000"/>
            </a:schemeClr>
          </a:solidFill>
          <a:ln>
            <a:noFill/>
          </a:ln>
          <a:effectLst>
            <a:outerShdw blurRad="254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矩形 4"/>
          <p:cNvSpPr/>
          <p:nvPr userDrawn="1"/>
        </p:nvSpPr>
        <p:spPr>
          <a:xfrm>
            <a:off x="334963" y="1682182"/>
            <a:ext cx="9675039" cy="2759911"/>
          </a:xfrm>
          <a:prstGeom prst="rect">
            <a:avLst/>
          </a:prstGeom>
          <a:solidFill>
            <a:schemeClr val="bg1"/>
          </a:solidFill>
          <a:ln>
            <a:noFill/>
          </a:ln>
          <a:effectLst>
            <a:outerShdw blurRad="254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 name="文本占位符 10"/>
          <p:cNvSpPr>
            <a:spLocks noGrp="1"/>
          </p:cNvSpPr>
          <p:nvPr>
            <p:ph type="body" sz="quarter" idx="10"/>
          </p:nvPr>
        </p:nvSpPr>
        <p:spPr>
          <a:xfrm>
            <a:off x="605484" y="1962103"/>
            <a:ext cx="9110015" cy="2214314"/>
          </a:xfrm>
          <a:prstGeom prst="rect">
            <a:avLst/>
          </a:prstGeom>
        </p:spPr>
        <p:txBody>
          <a:bodyPr/>
          <a:lstStyle>
            <a:lvl1pPr marL="0" indent="0">
              <a:lnSpc>
                <a:spcPct val="100000"/>
              </a:lnSpc>
              <a:buNone/>
              <a:defRPr sz="6600" b="1">
                <a:solidFill>
                  <a:schemeClr val="tx2"/>
                </a:solidFill>
              </a:defRPr>
            </a:lvl1pPr>
          </a:lstStyle>
          <a:p>
            <a:pPr lvl="0"/>
            <a:r>
              <a:rPr kumimoji="1" lang="zh-CN" altLang="en-US"/>
              <a:t>单击此处编辑母版文本样式</a:t>
            </a:r>
            <a:endParaRPr kumimoji="1" lang="zh-CN" altLang="en-US"/>
          </a:p>
        </p:txBody>
      </p:sp>
      <p:sp>
        <p:nvSpPr>
          <p:cNvPr id="12" name="文本占位符 10"/>
          <p:cNvSpPr>
            <a:spLocks noGrp="1"/>
          </p:cNvSpPr>
          <p:nvPr>
            <p:ph type="body" sz="quarter" idx="11"/>
          </p:nvPr>
        </p:nvSpPr>
        <p:spPr>
          <a:xfrm>
            <a:off x="1657997" y="4583605"/>
            <a:ext cx="8057501" cy="374158"/>
          </a:xfrm>
          <a:prstGeom prst="rect">
            <a:avLst/>
          </a:prstGeom>
        </p:spPr>
        <p:txBody>
          <a:bodyPr/>
          <a:lstStyle>
            <a:lvl1pPr marL="0" indent="0">
              <a:lnSpc>
                <a:spcPct val="100000"/>
              </a:lnSpc>
              <a:buNone/>
              <a:defRPr sz="1800" b="1">
                <a:solidFill>
                  <a:schemeClr val="bg1"/>
                </a:solidFill>
              </a:defRPr>
            </a:lvl1pPr>
          </a:lstStyle>
          <a:p>
            <a:pPr lvl="0"/>
            <a:r>
              <a:rPr kumimoji="1" lang="zh-CN" altLang="en-US"/>
              <a:t>单击此处编辑母版文本样式</a:t>
            </a:r>
            <a:endParaRPr kumimoji="1" lang="zh-CN" altLang="en-US"/>
          </a:p>
        </p:txBody>
      </p:sp>
      <p:sp>
        <p:nvSpPr>
          <p:cNvPr id="13" name="文本占位符 10"/>
          <p:cNvSpPr>
            <a:spLocks noGrp="1"/>
          </p:cNvSpPr>
          <p:nvPr>
            <p:ph type="body" sz="quarter" idx="12"/>
          </p:nvPr>
        </p:nvSpPr>
        <p:spPr>
          <a:xfrm>
            <a:off x="1657996" y="4957763"/>
            <a:ext cx="8057501" cy="374158"/>
          </a:xfrm>
          <a:prstGeom prst="rect">
            <a:avLst/>
          </a:prstGeom>
        </p:spPr>
        <p:txBody>
          <a:bodyPr/>
          <a:lstStyle>
            <a:lvl1pPr marL="0" indent="0">
              <a:lnSpc>
                <a:spcPct val="100000"/>
              </a:lnSpc>
              <a:buNone/>
              <a:defRPr sz="1800" b="0">
                <a:solidFill>
                  <a:schemeClr val="bg1"/>
                </a:solidFill>
              </a:defRPr>
            </a:lvl1pPr>
          </a:lstStyle>
          <a:p>
            <a:pPr lvl="0"/>
            <a:r>
              <a:rPr kumimoji="1" lang="zh-CN" altLang="en-US"/>
              <a:t>单击此处编辑母版文本样式</a:t>
            </a:r>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4">
    <p:bg>
      <p:bgPr>
        <a:solidFill>
          <a:schemeClr val="accent1"/>
        </a:solidFill>
        <a:effectLst/>
      </p:bgPr>
    </p:bg>
    <p:spTree>
      <p:nvGrpSpPr>
        <p:cNvPr id="1" name=""/>
        <p:cNvGrpSpPr/>
        <p:nvPr/>
      </p:nvGrpSpPr>
      <p:grpSpPr>
        <a:xfrm>
          <a:off x="0" y="0"/>
          <a:ext cx="0" cy="0"/>
          <a:chOff x="0" y="0"/>
          <a:chExt cx="0" cy="0"/>
        </a:xfrm>
      </p:grpSpPr>
      <p:sp>
        <p:nvSpPr>
          <p:cNvPr id="4" name="剪去对角的矩形 3"/>
          <p:cNvSpPr/>
          <p:nvPr userDrawn="1"/>
        </p:nvSpPr>
        <p:spPr>
          <a:xfrm>
            <a:off x="0" y="0"/>
            <a:ext cx="12192000" cy="6858000"/>
          </a:xfrm>
          <a:prstGeom prst="snip2DiagRect">
            <a:avLst>
              <a:gd name="adj1" fmla="val 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248444" y="233872"/>
            <a:ext cx="11695112" cy="6390256"/>
          </a:xfrm>
          <a:prstGeom prst="rect">
            <a:avLst/>
          </a:prstGeom>
          <a:solidFill>
            <a:schemeClr val="bg1"/>
          </a:solidFill>
          <a:ln>
            <a:noFill/>
          </a:ln>
          <a:effectLst>
            <a:outerShdw blurRad="254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6" name="直接连接符 4"/>
          <p:cNvCxnSpPr/>
          <p:nvPr userDrawn="1"/>
        </p:nvCxnSpPr>
        <p:spPr>
          <a:xfrm flipH="1">
            <a:off x="633271" y="450523"/>
            <a:ext cx="4123266"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7" name="直接连接符 24"/>
          <p:cNvCxnSpPr/>
          <p:nvPr userDrawn="1"/>
        </p:nvCxnSpPr>
        <p:spPr>
          <a:xfrm>
            <a:off x="7435464" y="450523"/>
            <a:ext cx="4123266"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8" name="文本占位符 10"/>
          <p:cNvSpPr>
            <a:spLocks noGrp="1"/>
          </p:cNvSpPr>
          <p:nvPr userDrawn="1">
            <p:ph type="body" sz="quarter" idx="12"/>
          </p:nvPr>
        </p:nvSpPr>
        <p:spPr>
          <a:xfrm>
            <a:off x="4881198" y="263444"/>
            <a:ext cx="2429604" cy="374158"/>
          </a:xfrm>
          <a:prstGeom prst="rect">
            <a:avLst/>
          </a:prstGeom>
        </p:spPr>
        <p:txBody>
          <a:bodyPr/>
          <a:lstStyle>
            <a:lvl1pPr marL="0" indent="0" algn="ctr">
              <a:lnSpc>
                <a:spcPct val="100000"/>
              </a:lnSpc>
              <a:buNone/>
              <a:defRPr sz="1800" b="0">
                <a:solidFill>
                  <a:schemeClr val="tx2"/>
                </a:solidFill>
              </a:defRPr>
            </a:lvl1pPr>
          </a:lstStyle>
          <a:p>
            <a:pPr lvl="0"/>
            <a:r>
              <a:rPr kumimoji="1" lang="zh-CN" altLang="en-US"/>
              <a:t>单击此处编辑母版文本样式</a:t>
            </a:r>
            <a:endParaRPr kumimoji="1" lang="zh-CN" altLang="en-US"/>
          </a:p>
        </p:txBody>
      </p:sp>
      <p:sp>
        <p:nvSpPr>
          <p:cNvPr id="9" name="矩形 8"/>
          <p:cNvSpPr/>
          <p:nvPr userDrawn="1"/>
        </p:nvSpPr>
        <p:spPr>
          <a:xfrm>
            <a:off x="248444" y="2357437"/>
            <a:ext cx="11695112" cy="21431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is-IS" altLang="zh-CN" sz="1400" b="0" i="0" u="none" strike="noStrike" kern="0" cap="none" spc="0" normalizeH="0" baseline="0" noProof="0" dirty="0">
                <a:ln>
                  <a:noFill/>
                </a:ln>
                <a:solidFill>
                  <a:srgbClr val="FFFFFF"/>
                </a:solidFill>
                <a:effectLst/>
                <a:uLnTx/>
                <a:uFillTx/>
                <a:latin typeface="Segoe UI Light" panose="020B0502040204020203"/>
                <a:ea typeface="宋体" panose="02010600030101010101" pitchFamily="2" charset="-122"/>
                <a:cs typeface="Segoe UI Light" panose="020B0502040204020203"/>
              </a:rPr>
              <a:t>Microsoft YaHei</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宋体" panose="02010600030101010101" pitchFamily="2"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模板使用技巧</a:t>
            </a:r>
            <a:r>
              <a:rPr kumimoji="0" lang="en-US" altLang="zh-CN" sz="1800" b="0" i="0" u="none" strike="noStrike" kern="1200" cap="none" spc="0" normalizeH="0" baseline="0" noProof="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 1</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一键调整模板颜色</a:t>
            </a:r>
            <a:endParaRPr kumimoji="0" 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选择“设计”</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“变体”</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“颜色”；</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选择你喜欢的颜色搭配，模板一秒调整为你选颜色。</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模板使用技巧</a:t>
            </a:r>
            <a:r>
              <a:rPr kumimoji="0" lang="en-US" altLang="zh-CN" sz="1800" b="0" i="0" u="none" strike="noStrike" kern="1200" cap="none" spc="0" normalizeH="0" baseline="0" noProof="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 2</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随时添加模板样式</a:t>
            </a:r>
            <a:endParaRPr kumimoji="0" 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选择“开始”</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“新建幻灯片”；</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选择你需要的页面，如封面页，目录页，副标题页，内容页等</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办公模板更新</a:t>
            </a:r>
            <a:endParaRPr kumimoji="0" lang="en-US" altLang="zh-CN"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微软</a:t>
            </a:r>
            <a:endParaRPr kumimoji="0" lang="en-US" altLang="zh-CN"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微信扫码关注</a:t>
            </a:r>
            <a:endPar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微软</a:t>
            </a:r>
            <a:r>
              <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Office</a:t>
            </a: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文档 」服务号</a:t>
            </a:r>
            <a:endPar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30000"/>
              </a:lnSpc>
              <a:spcBef>
                <a:spcPts val="600"/>
              </a:spcBef>
              <a:spcAft>
                <a:spcPts val="0"/>
              </a:spcAft>
              <a:buClrTx/>
              <a:buSzTx/>
              <a:buFontTx/>
              <a:buNone/>
              <a:defRPr/>
            </a:pPr>
            <a:r>
              <a:rPr kumimoji="0" lang="zh-CN" altLang="en-US" sz="3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 微信扫描小程序码，使用微软移动办公黑科技 </a:t>
            </a:r>
            <a:endParaRPr kumimoji="0" lang="en-US" sz="3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rotWithShape="1">
          <a:blip r:embed="rId2">
            <a:clrChange>
              <a:clrFrom>
                <a:srgbClr val="FFFFFF"/>
              </a:clrFrom>
              <a:clrTo>
                <a:srgbClr val="FFFFFF">
                  <a:alpha val="0"/>
                </a:srgbClr>
              </a:clrTo>
            </a:clrChange>
          </a:blip>
          <a:srcRect l="13924" t="13924" r="13924" b="13924"/>
          <a:stretch>
            <a:fillRect/>
          </a:stretch>
        </p:blipFill>
        <p:spPr>
          <a:xfrm>
            <a:off x="4705130" y="1673081"/>
            <a:ext cx="2743200" cy="2743200"/>
          </a:xfrm>
          <a:prstGeom prst="rect">
            <a:avLst/>
          </a:prstGeom>
        </p:spPr>
      </p:pic>
      <p:pic>
        <p:nvPicPr>
          <p:cNvPr id="15" name="图片 14"/>
          <p:cNvPicPr>
            <a:picLocks noChangeAspect="1"/>
          </p:cNvPicPr>
          <p:nvPr userDrawn="1"/>
        </p:nvPicPr>
        <p:blipFill rotWithShape="1">
          <a:blip r:embed="rId3">
            <a:clrChange>
              <a:clrFrom>
                <a:srgbClr val="FFFFFF"/>
              </a:clrFrom>
              <a:clrTo>
                <a:srgbClr val="FFFFFF">
                  <a:alpha val="0"/>
                </a:srgbClr>
              </a:clrTo>
            </a:clrChange>
          </a:blip>
          <a:srcRect l="14439" r="14439"/>
          <a:stretch>
            <a:fillRect/>
          </a:stretch>
        </p:blipFill>
        <p:spPr>
          <a:xfrm>
            <a:off x="8519321" y="1673081"/>
            <a:ext cx="2743200" cy="2743200"/>
          </a:xfrm>
          <a:prstGeom prst="rect">
            <a:avLst/>
          </a:prstGeom>
        </p:spPr>
      </p:pic>
      <p:pic>
        <p:nvPicPr>
          <p:cNvPr id="16" name="图片 15"/>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p:cNvSpPr txBox="1"/>
          <p:nvPr userDrawn="1"/>
        </p:nvSpPr>
        <p:spPr>
          <a:xfrm>
            <a:off x="987447" y="5138740"/>
            <a:ext cx="2730235"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在微信访问</a:t>
            </a:r>
            <a:r>
              <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OneDrive</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a:t>
            </a:r>
            <a:r>
              <a:rPr kumimoji="0" lang="en-US" altLang="zh-CN"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Office</a:t>
            </a: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文档 」</a:t>
            </a:r>
            <a:endParaRPr kumimoji="0" lang="en-US" sz="20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让你的文档会说话</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微软听听文档 」</a:t>
            </a:r>
            <a:endPar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你的文档创作小助手</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微软小蜜 」</a:t>
            </a:r>
            <a:endPar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900948" y="0"/>
            <a:ext cx="10390104"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矩形 2"/>
          <p:cNvSpPr/>
          <p:nvPr userDrawn="1"/>
        </p:nvSpPr>
        <p:spPr>
          <a:xfrm>
            <a:off x="900949" y="0"/>
            <a:ext cx="5356976" cy="6858000"/>
          </a:xfrm>
          <a:prstGeom prst="rect">
            <a:avLst/>
          </a:prstGeom>
          <a:solidFill>
            <a:schemeClr val="bg1"/>
          </a:solidFill>
          <a:ln>
            <a:noFill/>
          </a:ln>
          <a:effectLst>
            <a:outerShdw blurRad="254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占位符 10"/>
          <p:cNvSpPr>
            <a:spLocks noGrp="1"/>
          </p:cNvSpPr>
          <p:nvPr>
            <p:ph type="body" sz="quarter" idx="11"/>
          </p:nvPr>
        </p:nvSpPr>
        <p:spPr>
          <a:xfrm>
            <a:off x="6982707" y="1509022"/>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endParaRPr kumimoji="1" lang="zh-CN" altLang="en-US"/>
          </a:p>
        </p:txBody>
      </p:sp>
      <p:sp>
        <p:nvSpPr>
          <p:cNvPr id="15" name="文本占位符 10"/>
          <p:cNvSpPr>
            <a:spLocks noGrp="1"/>
          </p:cNvSpPr>
          <p:nvPr>
            <p:ph type="body" sz="quarter" idx="12"/>
          </p:nvPr>
        </p:nvSpPr>
        <p:spPr>
          <a:xfrm>
            <a:off x="6982707" y="3238028"/>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endParaRPr kumimoji="1" lang="zh-CN" altLang="en-US"/>
          </a:p>
        </p:txBody>
      </p:sp>
      <p:sp>
        <p:nvSpPr>
          <p:cNvPr id="16" name="文本占位符 10"/>
          <p:cNvSpPr>
            <a:spLocks noGrp="1"/>
          </p:cNvSpPr>
          <p:nvPr>
            <p:ph type="body" sz="quarter" idx="13"/>
          </p:nvPr>
        </p:nvSpPr>
        <p:spPr>
          <a:xfrm>
            <a:off x="6982707" y="4967033"/>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endParaRPr kumimoji="1" lang="zh-CN" altLang="en-US"/>
          </a:p>
        </p:txBody>
      </p:sp>
      <p:sp>
        <p:nvSpPr>
          <p:cNvPr id="17" name="文本占位符 10"/>
          <p:cNvSpPr>
            <a:spLocks noGrp="1"/>
          </p:cNvSpPr>
          <p:nvPr>
            <p:ph type="body" sz="quarter" idx="14" hasCustomPrompt="1"/>
          </p:nvPr>
        </p:nvSpPr>
        <p:spPr>
          <a:xfrm>
            <a:off x="2210659" y="2616240"/>
            <a:ext cx="2737556" cy="1391676"/>
          </a:xfrm>
          <a:prstGeom prst="rect">
            <a:avLst/>
          </a:prstGeom>
        </p:spPr>
        <p:txBody>
          <a:bodyPr/>
          <a:lstStyle>
            <a:lvl1pPr marL="0" indent="0" algn="ctr">
              <a:lnSpc>
                <a:spcPct val="100000"/>
              </a:lnSpc>
              <a:buNone/>
              <a:defRPr sz="8000" b="1">
                <a:solidFill>
                  <a:schemeClr val="tx2"/>
                </a:solidFill>
              </a:defRPr>
            </a:lvl1pPr>
          </a:lstStyle>
          <a:p>
            <a:pPr lvl="0"/>
            <a:r>
              <a:rPr kumimoji="1" lang="zh-CN" altLang="en-US"/>
              <a:t>标题</a:t>
            </a:r>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900948" y="0"/>
            <a:ext cx="10390104"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矩形 2"/>
          <p:cNvSpPr/>
          <p:nvPr userDrawn="1"/>
        </p:nvSpPr>
        <p:spPr>
          <a:xfrm>
            <a:off x="900949" y="0"/>
            <a:ext cx="5356976" cy="6858000"/>
          </a:xfrm>
          <a:prstGeom prst="rect">
            <a:avLst/>
          </a:prstGeom>
          <a:solidFill>
            <a:schemeClr val="bg1"/>
          </a:solidFill>
          <a:ln>
            <a:noFill/>
          </a:ln>
          <a:effectLst>
            <a:outerShdw blurRad="254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占位符 10"/>
          <p:cNvSpPr>
            <a:spLocks noGrp="1"/>
          </p:cNvSpPr>
          <p:nvPr>
            <p:ph type="body" sz="quarter" idx="11"/>
          </p:nvPr>
        </p:nvSpPr>
        <p:spPr>
          <a:xfrm>
            <a:off x="6982706" y="1509022"/>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endParaRPr kumimoji="1" lang="zh-CN" altLang="en-US"/>
          </a:p>
        </p:txBody>
      </p:sp>
      <p:sp>
        <p:nvSpPr>
          <p:cNvPr id="15" name="文本占位符 10"/>
          <p:cNvSpPr>
            <a:spLocks noGrp="1"/>
          </p:cNvSpPr>
          <p:nvPr>
            <p:ph type="body" sz="quarter" idx="12"/>
          </p:nvPr>
        </p:nvSpPr>
        <p:spPr>
          <a:xfrm>
            <a:off x="6982706" y="2661692"/>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endParaRPr kumimoji="1" lang="zh-CN" altLang="en-US"/>
          </a:p>
        </p:txBody>
      </p:sp>
      <p:sp>
        <p:nvSpPr>
          <p:cNvPr id="16" name="文本占位符 10"/>
          <p:cNvSpPr>
            <a:spLocks noGrp="1"/>
          </p:cNvSpPr>
          <p:nvPr>
            <p:ph type="body" sz="quarter" idx="13"/>
          </p:nvPr>
        </p:nvSpPr>
        <p:spPr>
          <a:xfrm>
            <a:off x="6982706" y="4967033"/>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endParaRPr kumimoji="1" lang="zh-CN" altLang="en-US"/>
          </a:p>
        </p:txBody>
      </p:sp>
      <p:sp>
        <p:nvSpPr>
          <p:cNvPr id="17" name="文本占位符 10"/>
          <p:cNvSpPr>
            <a:spLocks noGrp="1"/>
          </p:cNvSpPr>
          <p:nvPr>
            <p:ph type="body" sz="quarter" idx="14" hasCustomPrompt="1"/>
          </p:nvPr>
        </p:nvSpPr>
        <p:spPr>
          <a:xfrm>
            <a:off x="2210659" y="2616240"/>
            <a:ext cx="2737556" cy="1391676"/>
          </a:xfrm>
          <a:prstGeom prst="rect">
            <a:avLst/>
          </a:prstGeom>
        </p:spPr>
        <p:txBody>
          <a:bodyPr/>
          <a:lstStyle>
            <a:lvl1pPr marL="0" indent="0" algn="ctr">
              <a:lnSpc>
                <a:spcPct val="100000"/>
              </a:lnSpc>
              <a:buNone/>
              <a:defRPr sz="8000" b="1">
                <a:solidFill>
                  <a:schemeClr val="tx2"/>
                </a:solidFill>
              </a:defRPr>
            </a:lvl1pPr>
          </a:lstStyle>
          <a:p>
            <a:pPr lvl="0"/>
            <a:r>
              <a:rPr kumimoji="1" lang="zh-CN" altLang="en-US"/>
              <a:t>标题</a:t>
            </a:r>
            <a:endParaRPr kumimoji="1" lang="zh-CN" altLang="en-US"/>
          </a:p>
        </p:txBody>
      </p:sp>
      <p:sp>
        <p:nvSpPr>
          <p:cNvPr id="8" name="文本占位符 10"/>
          <p:cNvSpPr>
            <a:spLocks noGrp="1"/>
          </p:cNvSpPr>
          <p:nvPr>
            <p:ph type="body" sz="quarter" idx="15"/>
          </p:nvPr>
        </p:nvSpPr>
        <p:spPr>
          <a:xfrm>
            <a:off x="6982706" y="3814362"/>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900948" y="0"/>
            <a:ext cx="10390104"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矩形 2"/>
          <p:cNvSpPr/>
          <p:nvPr userDrawn="1"/>
        </p:nvSpPr>
        <p:spPr>
          <a:xfrm>
            <a:off x="900949" y="0"/>
            <a:ext cx="5356976" cy="6858000"/>
          </a:xfrm>
          <a:prstGeom prst="rect">
            <a:avLst/>
          </a:prstGeom>
          <a:solidFill>
            <a:schemeClr val="bg1"/>
          </a:solidFill>
          <a:ln>
            <a:noFill/>
          </a:ln>
          <a:effectLst>
            <a:outerShdw blurRad="254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占位符 10"/>
          <p:cNvSpPr>
            <a:spLocks noGrp="1"/>
          </p:cNvSpPr>
          <p:nvPr>
            <p:ph type="body" sz="quarter" idx="11"/>
          </p:nvPr>
        </p:nvSpPr>
        <p:spPr>
          <a:xfrm>
            <a:off x="6982706" y="1250546"/>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endParaRPr kumimoji="1" lang="zh-CN" altLang="en-US"/>
          </a:p>
        </p:txBody>
      </p:sp>
      <p:sp>
        <p:nvSpPr>
          <p:cNvPr id="15" name="文本占位符 10"/>
          <p:cNvSpPr>
            <a:spLocks noGrp="1"/>
          </p:cNvSpPr>
          <p:nvPr>
            <p:ph type="body" sz="quarter" idx="12"/>
          </p:nvPr>
        </p:nvSpPr>
        <p:spPr>
          <a:xfrm>
            <a:off x="6982706" y="3144508"/>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endParaRPr kumimoji="1" lang="zh-CN" altLang="en-US"/>
          </a:p>
        </p:txBody>
      </p:sp>
      <p:sp>
        <p:nvSpPr>
          <p:cNvPr id="16" name="文本占位符 10"/>
          <p:cNvSpPr>
            <a:spLocks noGrp="1"/>
          </p:cNvSpPr>
          <p:nvPr>
            <p:ph type="body" sz="quarter" idx="13"/>
          </p:nvPr>
        </p:nvSpPr>
        <p:spPr>
          <a:xfrm>
            <a:off x="6982706" y="5038471"/>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endParaRPr kumimoji="1" lang="zh-CN" altLang="en-US"/>
          </a:p>
        </p:txBody>
      </p:sp>
      <p:sp>
        <p:nvSpPr>
          <p:cNvPr id="17" name="文本占位符 10"/>
          <p:cNvSpPr>
            <a:spLocks noGrp="1"/>
          </p:cNvSpPr>
          <p:nvPr>
            <p:ph type="body" sz="quarter" idx="14" hasCustomPrompt="1"/>
          </p:nvPr>
        </p:nvSpPr>
        <p:spPr>
          <a:xfrm>
            <a:off x="2210659" y="2616240"/>
            <a:ext cx="2737556" cy="1391676"/>
          </a:xfrm>
          <a:prstGeom prst="rect">
            <a:avLst/>
          </a:prstGeom>
        </p:spPr>
        <p:txBody>
          <a:bodyPr/>
          <a:lstStyle>
            <a:lvl1pPr marL="0" indent="0" algn="ctr">
              <a:lnSpc>
                <a:spcPct val="100000"/>
              </a:lnSpc>
              <a:buNone/>
              <a:defRPr sz="8000" b="1">
                <a:solidFill>
                  <a:schemeClr val="tx2"/>
                </a:solidFill>
              </a:defRPr>
            </a:lvl1pPr>
          </a:lstStyle>
          <a:p>
            <a:pPr lvl="0"/>
            <a:r>
              <a:rPr kumimoji="1" lang="zh-CN" altLang="en-US"/>
              <a:t>标题</a:t>
            </a:r>
            <a:endParaRPr kumimoji="1" lang="zh-CN" altLang="en-US"/>
          </a:p>
        </p:txBody>
      </p:sp>
      <p:sp>
        <p:nvSpPr>
          <p:cNvPr id="8" name="文本占位符 10"/>
          <p:cNvSpPr>
            <a:spLocks noGrp="1"/>
          </p:cNvSpPr>
          <p:nvPr>
            <p:ph type="body" sz="quarter" idx="15"/>
          </p:nvPr>
        </p:nvSpPr>
        <p:spPr>
          <a:xfrm>
            <a:off x="6982706" y="4091489"/>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endParaRPr kumimoji="1" lang="zh-CN" altLang="en-US"/>
          </a:p>
        </p:txBody>
      </p:sp>
      <p:sp>
        <p:nvSpPr>
          <p:cNvPr id="9" name="文本占位符 10"/>
          <p:cNvSpPr>
            <a:spLocks noGrp="1"/>
          </p:cNvSpPr>
          <p:nvPr>
            <p:ph type="body" sz="quarter" idx="16"/>
          </p:nvPr>
        </p:nvSpPr>
        <p:spPr>
          <a:xfrm>
            <a:off x="6982706" y="2197527"/>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900948" y="0"/>
            <a:ext cx="10390104"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矩形 2"/>
          <p:cNvSpPr/>
          <p:nvPr userDrawn="1"/>
        </p:nvSpPr>
        <p:spPr>
          <a:xfrm>
            <a:off x="900949" y="0"/>
            <a:ext cx="5356976" cy="6858000"/>
          </a:xfrm>
          <a:prstGeom prst="rect">
            <a:avLst/>
          </a:prstGeom>
          <a:solidFill>
            <a:schemeClr val="bg1"/>
          </a:solidFill>
          <a:ln>
            <a:noFill/>
          </a:ln>
          <a:effectLst>
            <a:outerShdw blurRad="254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文本占位符 10"/>
          <p:cNvSpPr>
            <a:spLocks noGrp="1"/>
          </p:cNvSpPr>
          <p:nvPr>
            <p:ph type="body" sz="quarter" idx="11"/>
          </p:nvPr>
        </p:nvSpPr>
        <p:spPr>
          <a:xfrm>
            <a:off x="6982706" y="1160499"/>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endParaRPr kumimoji="1" lang="zh-CN" altLang="en-US"/>
          </a:p>
        </p:txBody>
      </p:sp>
      <p:sp>
        <p:nvSpPr>
          <p:cNvPr id="15" name="文本占位符 10"/>
          <p:cNvSpPr>
            <a:spLocks noGrp="1"/>
          </p:cNvSpPr>
          <p:nvPr>
            <p:ph type="body" sz="quarter" idx="12"/>
          </p:nvPr>
        </p:nvSpPr>
        <p:spPr>
          <a:xfrm>
            <a:off x="6982706" y="3615870"/>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endParaRPr kumimoji="1" lang="zh-CN" altLang="en-US"/>
          </a:p>
        </p:txBody>
      </p:sp>
      <p:sp>
        <p:nvSpPr>
          <p:cNvPr id="16" name="文本占位符 10"/>
          <p:cNvSpPr>
            <a:spLocks noGrp="1"/>
          </p:cNvSpPr>
          <p:nvPr>
            <p:ph type="body" sz="quarter" idx="13"/>
          </p:nvPr>
        </p:nvSpPr>
        <p:spPr>
          <a:xfrm>
            <a:off x="6982706" y="5252783"/>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endParaRPr kumimoji="1" lang="zh-CN" altLang="en-US"/>
          </a:p>
        </p:txBody>
      </p:sp>
      <p:sp>
        <p:nvSpPr>
          <p:cNvPr id="17" name="文本占位符 10"/>
          <p:cNvSpPr>
            <a:spLocks noGrp="1"/>
          </p:cNvSpPr>
          <p:nvPr>
            <p:ph type="body" sz="quarter" idx="14" hasCustomPrompt="1"/>
          </p:nvPr>
        </p:nvSpPr>
        <p:spPr>
          <a:xfrm>
            <a:off x="2210659" y="2616240"/>
            <a:ext cx="2737556" cy="1391676"/>
          </a:xfrm>
          <a:prstGeom prst="rect">
            <a:avLst/>
          </a:prstGeom>
        </p:spPr>
        <p:txBody>
          <a:bodyPr/>
          <a:lstStyle>
            <a:lvl1pPr marL="0" indent="0" algn="ctr">
              <a:lnSpc>
                <a:spcPct val="100000"/>
              </a:lnSpc>
              <a:buNone/>
              <a:defRPr sz="8000" b="1">
                <a:solidFill>
                  <a:schemeClr val="tx2"/>
                </a:solidFill>
              </a:defRPr>
            </a:lvl1pPr>
          </a:lstStyle>
          <a:p>
            <a:pPr lvl="0"/>
            <a:r>
              <a:rPr kumimoji="1" lang="zh-CN" altLang="en-US"/>
              <a:t>标题</a:t>
            </a:r>
            <a:endParaRPr kumimoji="1" lang="zh-CN" altLang="en-US"/>
          </a:p>
        </p:txBody>
      </p:sp>
      <p:sp>
        <p:nvSpPr>
          <p:cNvPr id="8" name="文本占位符 10"/>
          <p:cNvSpPr>
            <a:spLocks noGrp="1"/>
          </p:cNvSpPr>
          <p:nvPr>
            <p:ph type="body" sz="quarter" idx="15"/>
          </p:nvPr>
        </p:nvSpPr>
        <p:spPr>
          <a:xfrm>
            <a:off x="6982706" y="4434327"/>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endParaRPr kumimoji="1" lang="zh-CN" altLang="en-US"/>
          </a:p>
        </p:txBody>
      </p:sp>
      <p:sp>
        <p:nvSpPr>
          <p:cNvPr id="9" name="文本占位符 10"/>
          <p:cNvSpPr>
            <a:spLocks noGrp="1"/>
          </p:cNvSpPr>
          <p:nvPr>
            <p:ph type="body" sz="quarter" idx="16"/>
          </p:nvPr>
        </p:nvSpPr>
        <p:spPr>
          <a:xfrm>
            <a:off x="6982706" y="1978956"/>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endParaRPr kumimoji="1" lang="zh-CN" altLang="en-US"/>
          </a:p>
        </p:txBody>
      </p:sp>
      <p:sp>
        <p:nvSpPr>
          <p:cNvPr id="10" name="文本占位符 10"/>
          <p:cNvSpPr>
            <a:spLocks noGrp="1"/>
          </p:cNvSpPr>
          <p:nvPr>
            <p:ph type="body" sz="quarter" idx="17"/>
          </p:nvPr>
        </p:nvSpPr>
        <p:spPr>
          <a:xfrm>
            <a:off x="6982706" y="2797413"/>
            <a:ext cx="3718631" cy="492844"/>
          </a:xfrm>
          <a:prstGeom prst="rect">
            <a:avLst/>
          </a:prstGeom>
        </p:spPr>
        <p:txBody>
          <a:bodyPr/>
          <a:lstStyle>
            <a:lvl1pPr marL="0" indent="0">
              <a:lnSpc>
                <a:spcPct val="100000"/>
              </a:lnSpc>
              <a:buNone/>
              <a:defRPr sz="2800" b="1">
                <a:solidFill>
                  <a:schemeClr val="bg1"/>
                </a:solidFill>
              </a:defRPr>
            </a:lvl1pPr>
          </a:lstStyle>
          <a:p>
            <a:pPr lvl="0"/>
            <a:r>
              <a:rPr kumimoji="1" lang="zh-CN" altLang="en-US"/>
              <a:t>单击此处编辑母版文本样式</a:t>
            </a:r>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900948" y="0"/>
            <a:ext cx="10390104"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矩形 2"/>
          <p:cNvSpPr/>
          <p:nvPr userDrawn="1"/>
        </p:nvSpPr>
        <p:spPr>
          <a:xfrm>
            <a:off x="334963" y="1682182"/>
            <a:ext cx="9675039" cy="2759911"/>
          </a:xfrm>
          <a:prstGeom prst="rect">
            <a:avLst/>
          </a:prstGeom>
          <a:solidFill>
            <a:schemeClr val="bg1"/>
          </a:solidFill>
          <a:ln>
            <a:noFill/>
          </a:ln>
          <a:effectLst>
            <a:outerShdw blurRad="254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文本占位符 10"/>
          <p:cNvSpPr>
            <a:spLocks noGrp="1"/>
          </p:cNvSpPr>
          <p:nvPr>
            <p:ph type="body" sz="quarter" idx="10"/>
          </p:nvPr>
        </p:nvSpPr>
        <p:spPr>
          <a:xfrm>
            <a:off x="605484" y="1962103"/>
            <a:ext cx="9110015" cy="2214314"/>
          </a:xfrm>
          <a:prstGeom prst="rect">
            <a:avLst/>
          </a:prstGeom>
        </p:spPr>
        <p:txBody>
          <a:bodyPr/>
          <a:lstStyle>
            <a:lvl1pPr marL="0" indent="0">
              <a:lnSpc>
                <a:spcPct val="100000"/>
              </a:lnSpc>
              <a:buNone/>
              <a:defRPr sz="6600" b="1">
                <a:solidFill>
                  <a:schemeClr val="tx2"/>
                </a:solidFill>
              </a:defRPr>
            </a:lvl1pPr>
          </a:lstStyle>
          <a:p>
            <a:pPr lvl="0"/>
            <a:r>
              <a:rPr kumimoji="1" lang="zh-CN" altLang="en-US"/>
              <a:t>单击此处编辑母版文本样式</a:t>
            </a:r>
            <a:endParaRPr kumimoji="1" lang="zh-CN" altLang="en-US"/>
          </a:p>
        </p:txBody>
      </p:sp>
      <p:sp>
        <p:nvSpPr>
          <p:cNvPr id="5" name="文本占位符 10"/>
          <p:cNvSpPr>
            <a:spLocks noGrp="1"/>
          </p:cNvSpPr>
          <p:nvPr>
            <p:ph type="body" sz="quarter" idx="12"/>
          </p:nvPr>
        </p:nvSpPr>
        <p:spPr>
          <a:xfrm>
            <a:off x="1143731" y="4534935"/>
            <a:ext cx="8571768" cy="374158"/>
          </a:xfrm>
          <a:prstGeom prst="rect">
            <a:avLst/>
          </a:prstGeom>
        </p:spPr>
        <p:txBody>
          <a:bodyPr/>
          <a:lstStyle>
            <a:lvl1pPr marL="0" indent="0">
              <a:lnSpc>
                <a:spcPct val="100000"/>
              </a:lnSpc>
              <a:buNone/>
              <a:defRPr sz="1800" b="0">
                <a:solidFill>
                  <a:schemeClr val="tx2">
                    <a:lumMod val="60000"/>
                    <a:lumOff val="40000"/>
                  </a:schemeClr>
                </a:solidFill>
              </a:defRPr>
            </a:lvl1pPr>
          </a:lstStyle>
          <a:p>
            <a:pPr lvl="0"/>
            <a:r>
              <a:rPr kumimoji="1" lang="zh-CN" altLang="en-US"/>
              <a:t>单击此处编辑母版文本样式</a:t>
            </a:r>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accent1"/>
        </a:solidFill>
        <a:effectLst/>
      </p:bgPr>
    </p:bg>
    <p:spTree>
      <p:nvGrpSpPr>
        <p:cNvPr id="1" name=""/>
        <p:cNvGrpSpPr/>
        <p:nvPr/>
      </p:nvGrpSpPr>
      <p:grpSpPr>
        <a:xfrm>
          <a:off x="0" y="0"/>
          <a:ext cx="0" cy="0"/>
          <a:chOff x="0" y="0"/>
          <a:chExt cx="0" cy="0"/>
        </a:xfrm>
      </p:grpSpPr>
      <p:sp>
        <p:nvSpPr>
          <p:cNvPr id="4" name="剪去对角的矩形 3"/>
          <p:cNvSpPr/>
          <p:nvPr userDrawn="1"/>
        </p:nvSpPr>
        <p:spPr>
          <a:xfrm>
            <a:off x="0" y="0"/>
            <a:ext cx="12192000" cy="6858000"/>
          </a:xfrm>
          <a:prstGeom prst="snip2DiagRect">
            <a:avLst>
              <a:gd name="adj1" fmla="val 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248444" y="233872"/>
            <a:ext cx="11695112" cy="6390256"/>
          </a:xfrm>
          <a:prstGeom prst="rect">
            <a:avLst/>
          </a:prstGeom>
          <a:solidFill>
            <a:schemeClr val="bg1"/>
          </a:solidFill>
          <a:ln>
            <a:noFill/>
          </a:ln>
          <a:effectLst>
            <a:outerShdw blurRad="254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6" name="直接连接符 4"/>
          <p:cNvCxnSpPr/>
          <p:nvPr userDrawn="1"/>
        </p:nvCxnSpPr>
        <p:spPr>
          <a:xfrm flipH="1">
            <a:off x="633271" y="450523"/>
            <a:ext cx="4123266"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7" name="直接连接符 24"/>
          <p:cNvCxnSpPr/>
          <p:nvPr userDrawn="1"/>
        </p:nvCxnSpPr>
        <p:spPr>
          <a:xfrm>
            <a:off x="7435464" y="450523"/>
            <a:ext cx="4123266"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8" name="文本占位符 10"/>
          <p:cNvSpPr>
            <a:spLocks noGrp="1"/>
          </p:cNvSpPr>
          <p:nvPr userDrawn="1">
            <p:ph type="body" sz="quarter" idx="12"/>
          </p:nvPr>
        </p:nvSpPr>
        <p:spPr>
          <a:xfrm>
            <a:off x="4881198" y="263444"/>
            <a:ext cx="2429604" cy="374158"/>
          </a:xfrm>
          <a:prstGeom prst="rect">
            <a:avLst/>
          </a:prstGeom>
        </p:spPr>
        <p:txBody>
          <a:bodyPr/>
          <a:lstStyle>
            <a:lvl1pPr marL="0" indent="0" algn="ctr">
              <a:lnSpc>
                <a:spcPct val="100000"/>
              </a:lnSpc>
              <a:buNone/>
              <a:defRPr sz="1800" b="0">
                <a:solidFill>
                  <a:schemeClr val="tx2"/>
                </a:solidFill>
              </a:defRPr>
            </a:lvl1pPr>
          </a:lstStyle>
          <a:p>
            <a:pPr lvl="0"/>
            <a:r>
              <a:rPr kumimoji="1" lang="zh-CN" altLang="en-US"/>
              <a:t>单击此处编辑母版文本样式</a:t>
            </a:r>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bg>
      <p:bgPr>
        <a:solidFill>
          <a:schemeClr val="accent1"/>
        </a:solidFill>
        <a:effectLst/>
      </p:bgPr>
    </p:bg>
    <p:spTree>
      <p:nvGrpSpPr>
        <p:cNvPr id="1" name=""/>
        <p:cNvGrpSpPr/>
        <p:nvPr/>
      </p:nvGrpSpPr>
      <p:grpSpPr>
        <a:xfrm>
          <a:off x="0" y="0"/>
          <a:ext cx="0" cy="0"/>
          <a:chOff x="0" y="0"/>
          <a:chExt cx="0" cy="0"/>
        </a:xfrm>
      </p:grpSpPr>
      <p:sp>
        <p:nvSpPr>
          <p:cNvPr id="4" name="剪去对角的矩形 3"/>
          <p:cNvSpPr/>
          <p:nvPr userDrawn="1"/>
        </p:nvSpPr>
        <p:spPr>
          <a:xfrm flipH="1">
            <a:off x="0" y="0"/>
            <a:ext cx="12192000" cy="6858000"/>
          </a:xfrm>
          <a:prstGeom prst="snip2DiagRect">
            <a:avLst>
              <a:gd name="adj1" fmla="val 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248444" y="233872"/>
            <a:ext cx="11695112" cy="6390256"/>
          </a:xfrm>
          <a:prstGeom prst="rect">
            <a:avLst/>
          </a:prstGeom>
          <a:solidFill>
            <a:schemeClr val="bg1"/>
          </a:solidFill>
          <a:ln>
            <a:noFill/>
          </a:ln>
          <a:effectLst>
            <a:outerShdw blurRad="254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6" name="直接连接符 4"/>
          <p:cNvCxnSpPr/>
          <p:nvPr userDrawn="1"/>
        </p:nvCxnSpPr>
        <p:spPr>
          <a:xfrm flipH="1">
            <a:off x="633271" y="450523"/>
            <a:ext cx="4123266"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7" name="直接连接符 24"/>
          <p:cNvCxnSpPr/>
          <p:nvPr userDrawn="1"/>
        </p:nvCxnSpPr>
        <p:spPr>
          <a:xfrm>
            <a:off x="7435464" y="450523"/>
            <a:ext cx="4123266"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8" name="文本占位符 10"/>
          <p:cNvSpPr>
            <a:spLocks noGrp="1"/>
          </p:cNvSpPr>
          <p:nvPr userDrawn="1">
            <p:ph type="body" sz="quarter" idx="12"/>
          </p:nvPr>
        </p:nvSpPr>
        <p:spPr>
          <a:xfrm>
            <a:off x="4881198" y="263444"/>
            <a:ext cx="2429604" cy="374158"/>
          </a:xfrm>
          <a:prstGeom prst="rect">
            <a:avLst/>
          </a:prstGeom>
        </p:spPr>
        <p:txBody>
          <a:bodyPr/>
          <a:lstStyle>
            <a:lvl1pPr marL="0" indent="0" algn="ctr">
              <a:lnSpc>
                <a:spcPct val="100000"/>
              </a:lnSpc>
              <a:buNone/>
              <a:defRPr sz="1800" b="0">
                <a:solidFill>
                  <a:schemeClr val="tx2"/>
                </a:solidFill>
              </a:defRPr>
            </a:lvl1pPr>
          </a:lstStyle>
          <a:p>
            <a:pPr lvl="0"/>
            <a:r>
              <a:rPr kumimoji="1" lang="zh-CN" altLang="en-US"/>
              <a:t>单击此处编辑母版文本样式</a:t>
            </a:r>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bg>
      <p:bgPr>
        <a:solidFill>
          <a:schemeClr val="accent1"/>
        </a:solidFill>
        <a:effectLst/>
      </p:bgPr>
    </p:bg>
    <p:spTree>
      <p:nvGrpSpPr>
        <p:cNvPr id="1" name=""/>
        <p:cNvGrpSpPr/>
        <p:nvPr/>
      </p:nvGrpSpPr>
      <p:grpSpPr>
        <a:xfrm>
          <a:off x="0" y="0"/>
          <a:ext cx="0" cy="0"/>
          <a:chOff x="0" y="0"/>
          <a:chExt cx="0" cy="0"/>
        </a:xfrm>
      </p:grpSpPr>
      <p:sp>
        <p:nvSpPr>
          <p:cNvPr id="4" name="剪去对角的矩形 3"/>
          <p:cNvSpPr/>
          <p:nvPr userDrawn="1"/>
        </p:nvSpPr>
        <p:spPr>
          <a:xfrm>
            <a:off x="0" y="0"/>
            <a:ext cx="12192000" cy="6858000"/>
          </a:xfrm>
          <a:prstGeom prst="snip2DiagRect">
            <a:avLst>
              <a:gd name="adj1" fmla="val 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248444" y="233872"/>
            <a:ext cx="11695112" cy="6390256"/>
          </a:xfrm>
          <a:prstGeom prst="rect">
            <a:avLst/>
          </a:prstGeom>
          <a:solidFill>
            <a:schemeClr val="bg1"/>
          </a:solidFill>
          <a:ln>
            <a:noFill/>
          </a:ln>
          <a:effectLst>
            <a:outerShdw blurRad="254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6" name="直接连接符 4"/>
          <p:cNvCxnSpPr/>
          <p:nvPr userDrawn="1"/>
        </p:nvCxnSpPr>
        <p:spPr>
          <a:xfrm flipH="1">
            <a:off x="633271" y="450523"/>
            <a:ext cx="4123266"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7" name="直接连接符 24"/>
          <p:cNvCxnSpPr/>
          <p:nvPr userDrawn="1"/>
        </p:nvCxnSpPr>
        <p:spPr>
          <a:xfrm>
            <a:off x="7435464" y="450523"/>
            <a:ext cx="4123266"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8" name="文本占位符 10"/>
          <p:cNvSpPr>
            <a:spLocks noGrp="1"/>
          </p:cNvSpPr>
          <p:nvPr userDrawn="1">
            <p:ph type="body" sz="quarter" idx="12"/>
          </p:nvPr>
        </p:nvSpPr>
        <p:spPr>
          <a:xfrm>
            <a:off x="4881198" y="263444"/>
            <a:ext cx="2429604" cy="374158"/>
          </a:xfrm>
          <a:prstGeom prst="rect">
            <a:avLst/>
          </a:prstGeom>
        </p:spPr>
        <p:txBody>
          <a:bodyPr/>
          <a:lstStyle>
            <a:lvl1pPr marL="0" indent="0" algn="ctr">
              <a:lnSpc>
                <a:spcPct val="100000"/>
              </a:lnSpc>
              <a:buNone/>
              <a:defRPr sz="1800" b="0">
                <a:solidFill>
                  <a:schemeClr val="tx2"/>
                </a:solidFill>
              </a:defRPr>
            </a:lvl1pPr>
          </a:lstStyle>
          <a:p>
            <a:pPr lvl="0"/>
            <a:r>
              <a:rPr kumimoji="1" lang="zh-CN" altLang="en-US"/>
              <a:t>单击此处编辑母版文本样式</a:t>
            </a:r>
            <a:endParaRPr kumimoji="1" lang="zh-CN" altLang="en-US"/>
          </a:p>
        </p:txBody>
      </p:sp>
      <p:sp>
        <p:nvSpPr>
          <p:cNvPr id="9" name="矩形 8"/>
          <p:cNvSpPr/>
          <p:nvPr userDrawn="1"/>
        </p:nvSpPr>
        <p:spPr>
          <a:xfrm>
            <a:off x="248444" y="4077672"/>
            <a:ext cx="11695112" cy="1549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6" Type="http://schemas.openxmlformats.org/officeDocument/2006/relationships/notesSlide" Target="../notesSlides/notesSlide13.xml"/><Relationship Id="rId15" Type="http://schemas.openxmlformats.org/officeDocument/2006/relationships/slideLayout" Target="../slideLayouts/slideLayout7.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image" Target="../media/image1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0.pn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企业考勤系统</a:t>
            </a:r>
            <a:endParaRPr kumimoji="1" lang="en-US" altLang="zh-CN" dirty="0"/>
          </a:p>
          <a:p>
            <a:r>
              <a:rPr kumimoji="1" lang="zh-CN" altLang="en-US" dirty="0"/>
              <a:t>总结报告</a:t>
            </a:r>
            <a:endParaRPr kumimoji="1" lang="zh-CN" altLang="en-US" dirty="0"/>
          </a:p>
        </p:txBody>
      </p:sp>
      <p:sp>
        <p:nvSpPr>
          <p:cNvPr id="3" name="文本占位符 2"/>
          <p:cNvSpPr>
            <a:spLocks noGrp="1"/>
          </p:cNvSpPr>
          <p:nvPr>
            <p:ph type="body" sz="quarter" idx="11"/>
          </p:nvPr>
        </p:nvSpPr>
        <p:spPr>
          <a:xfrm>
            <a:off x="1657997" y="4584240"/>
            <a:ext cx="8057501" cy="374158"/>
          </a:xfrm>
        </p:spPr>
        <p:txBody>
          <a:bodyPr/>
          <a:lstStyle/>
          <a:p>
            <a:endParaRPr kumimoji="1" lang="en-US" altLang="zh-CN" dirty="0"/>
          </a:p>
        </p:txBody>
      </p:sp>
      <p:sp>
        <p:nvSpPr>
          <p:cNvPr id="4" name="文本占位符 3"/>
          <p:cNvSpPr>
            <a:spLocks noGrp="1"/>
          </p:cNvSpPr>
          <p:nvPr>
            <p:ph type="body" sz="quarter" idx="12"/>
          </p:nvPr>
        </p:nvSpPr>
        <p:spPr>
          <a:xfrm>
            <a:off x="1657996" y="4958398"/>
            <a:ext cx="8057501" cy="374158"/>
          </a:xfrm>
        </p:spPr>
        <p:txBody>
          <a:bodyPr/>
          <a:lstStyle/>
          <a:p>
            <a:r>
              <a:rPr kumimoji="1" lang="zh-CN" altLang="en-US" dirty="0"/>
              <a:t>答辩人：</a:t>
            </a:r>
            <a:r>
              <a:rPr kumimoji="1" lang="zh-CN" altLang="en-US" dirty="0"/>
              <a:t>朱广成  </a:t>
            </a:r>
            <a:endParaRPr kumimoji="1" lang="en-US" altLang="zh-CN" dirty="0"/>
          </a:p>
        </p:txBody>
      </p:sp>
      <p:pic>
        <p:nvPicPr>
          <p:cNvPr id="6" name="图片 5"/>
          <p:cNvPicPr>
            <a:picLocks noChangeAspect="1"/>
          </p:cNvPicPr>
          <p:nvPr/>
        </p:nvPicPr>
        <p:blipFill>
          <a:blip r:embed="rId1"/>
          <a:srcRect l="16667" r="16667"/>
          <a:stretch>
            <a:fillRect/>
          </a:stretch>
        </p:blipFill>
        <p:spPr>
          <a:xfrm>
            <a:off x="6400797" y="779913"/>
            <a:ext cx="4770669" cy="4770667"/>
          </a:xfrm>
          <a:prstGeom prst="rect">
            <a:avLst/>
          </a:prstGeom>
          <a:solidFill>
            <a:schemeClr val="bg1"/>
          </a:solidFill>
          <a:ln>
            <a:noFill/>
          </a:ln>
          <a:effectLst>
            <a:outerShdw blurRad="508000" algn="tr" rotWithShape="0">
              <a:prstClr val="black">
                <a:alpha val="30000"/>
              </a:prstClr>
            </a:outerShdw>
          </a:effectLst>
        </p:spPr>
      </p:pic>
    </p:spTree>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lang="zh-CN" altLang="en-US" kern="0" dirty="0">
                <a:solidFill>
                  <a:srgbClr val="3D4762"/>
                </a:solidFill>
                <a:latin typeface="微软雅黑" panose="020B0503020204020204" pitchFamily="34" charset="-122"/>
                <a:ea typeface="微软雅黑" panose="020B0503020204020204" pitchFamily="34" charset="-122"/>
              </a:rPr>
              <a:t>第二部分 </a:t>
            </a:r>
            <a:r>
              <a:rPr lang="en-US" altLang="zh-CN" kern="0" dirty="0">
                <a:solidFill>
                  <a:srgbClr val="3D4762"/>
                </a:solidFill>
                <a:latin typeface="微软雅黑" panose="020B0503020204020204" pitchFamily="34" charset="-122"/>
                <a:ea typeface="微软雅黑" panose="020B0503020204020204" pitchFamily="34" charset="-122"/>
              </a:rPr>
              <a:t>| </a:t>
            </a:r>
            <a:r>
              <a:rPr lang="zh-CN" altLang="en-US" kern="0" dirty="0">
                <a:solidFill>
                  <a:srgbClr val="3D4762"/>
                </a:solidFill>
                <a:latin typeface="微软雅黑" panose="020B0503020204020204" pitchFamily="34" charset="-122"/>
                <a:ea typeface="微软雅黑" panose="020B0503020204020204" pitchFamily="34" charset="-122"/>
              </a:rPr>
              <a:t>进展成果</a:t>
            </a:r>
            <a:endParaRPr lang="zh-CN" altLang="en-US" kern="0" dirty="0">
              <a:solidFill>
                <a:srgbClr val="3D4762"/>
              </a:solidFill>
              <a:latin typeface="微软雅黑" panose="020B0503020204020204" pitchFamily="34" charset="-122"/>
              <a:ea typeface="微软雅黑" panose="020B0503020204020204" pitchFamily="34" charset="-122"/>
            </a:endParaRPr>
          </a:p>
          <a:p>
            <a:endParaRPr lang="zh-CN" altLang="en-US" dirty="0"/>
          </a:p>
        </p:txBody>
      </p:sp>
      <p:sp>
        <p:nvSpPr>
          <p:cNvPr id="3" name="文本框 2"/>
          <p:cNvSpPr txBox="1"/>
          <p:nvPr/>
        </p:nvSpPr>
        <p:spPr>
          <a:xfrm>
            <a:off x="233779" y="1162974"/>
            <a:ext cx="11724442" cy="1067343"/>
          </a:xfrm>
          <a:prstGeom prst="rect">
            <a:avLst/>
          </a:prstGeom>
          <a:solidFill>
            <a:schemeClr val="tx2"/>
          </a:solidFill>
        </p:spPr>
        <p:txBody>
          <a:bodyPr wrap="square" rtlCol="0">
            <a:spAutoFit/>
          </a:bodyPr>
          <a:lstStyle/>
          <a:p>
            <a:pPr>
              <a:lnSpc>
                <a:spcPct val="130000"/>
              </a:lnSpc>
              <a:spcBef>
                <a:spcPts val="600"/>
              </a:spcBef>
            </a:pPr>
            <a:r>
              <a:rPr lang="en-US" altLang="zh-CN" sz="5400" kern="0" dirty="0">
                <a:solidFill>
                  <a:schemeClr val="bg1"/>
                </a:solidFill>
                <a:latin typeface="微软雅黑" panose="020B0503020204020204" pitchFamily="34" charset="-122"/>
                <a:ea typeface="微软雅黑" panose="020B0503020204020204" pitchFamily="34" charset="-122"/>
                <a:cs typeface="+mn-ea"/>
                <a:sym typeface="+mn-lt"/>
              </a:rPr>
              <a:t>4</a:t>
            </a:r>
            <a:endParaRPr lang="zh-CN" altLang="en-US" sz="54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1091953" y="1243386"/>
            <a:ext cx="5004047" cy="650240"/>
          </a:xfrm>
          <a:prstGeom prst="rect">
            <a:avLst/>
          </a:prstGeom>
          <a:noFill/>
        </p:spPr>
        <p:txBody>
          <a:bodyPr wrap="square" rtlCol="0">
            <a:spAutoFit/>
          </a:bodyPr>
          <a:lstStyle/>
          <a:p>
            <a:pPr>
              <a:lnSpc>
                <a:spcPct val="130000"/>
              </a:lnSpc>
              <a:spcBef>
                <a:spcPts val="600"/>
              </a:spcBef>
            </a:pP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管理员界面：管理员主要是查看全部员工信息，添加员工信息，删除员工信息，以及修改员工信息。还添加了一些额外的</a:t>
            </a: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功能</a:t>
            </a:r>
            <a:endParaRPr lang="zh-CN" altLang="en-US" sz="14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8" name="文本框 7"/>
          <p:cNvSpPr txBox="1"/>
          <p:nvPr/>
        </p:nvSpPr>
        <p:spPr>
          <a:xfrm>
            <a:off x="233780" y="4962065"/>
            <a:ext cx="11724442" cy="1252352"/>
          </a:xfrm>
          <a:prstGeom prst="rect">
            <a:avLst/>
          </a:prstGeom>
          <a:solidFill>
            <a:schemeClr val="tx2"/>
          </a:solidFill>
        </p:spPr>
        <p:txBody>
          <a:bodyPr wrap="square" rtlCol="0">
            <a:spAutoFit/>
          </a:bodyPr>
          <a:lstStyle/>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11" name="文本框 10"/>
          <p:cNvSpPr txBox="1"/>
          <p:nvPr/>
        </p:nvSpPr>
        <p:spPr>
          <a:xfrm>
            <a:off x="6223247" y="5211192"/>
            <a:ext cx="5566299" cy="370840"/>
          </a:xfrm>
          <a:prstGeom prst="rect">
            <a:avLst/>
          </a:prstGeom>
          <a:noFill/>
        </p:spPr>
        <p:txBody>
          <a:bodyPr wrap="square" rtlCol="0">
            <a:spAutoFit/>
          </a:bodyPr>
          <a:lstStyle/>
          <a:p>
            <a:pPr>
              <a:lnSpc>
                <a:spcPct val="130000"/>
              </a:lnSpc>
              <a:spcBef>
                <a:spcPts val="600"/>
              </a:spcBef>
            </a:pP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点击查看员工基本信息，即可显示出所有员工的</a:t>
            </a: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信息</a:t>
            </a:r>
            <a:endParaRPr lang="zh-CN" altLang="en-US" sz="1400" kern="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4" name="图片 3"/>
          <p:cNvPicPr>
            <a:picLocks noChangeAspect="1"/>
          </p:cNvPicPr>
          <p:nvPr/>
        </p:nvPicPr>
        <p:blipFill>
          <a:blip r:embed="rId1"/>
          <a:stretch>
            <a:fillRect/>
          </a:stretch>
        </p:blipFill>
        <p:spPr>
          <a:xfrm>
            <a:off x="6793230" y="526415"/>
            <a:ext cx="4208780" cy="3371215"/>
          </a:xfrm>
          <a:prstGeom prst="rect">
            <a:avLst/>
          </a:prstGeom>
        </p:spPr>
      </p:pic>
      <p:pic>
        <p:nvPicPr>
          <p:cNvPr id="6" name="图片 5"/>
          <p:cNvPicPr>
            <a:picLocks noChangeAspect="1"/>
          </p:cNvPicPr>
          <p:nvPr/>
        </p:nvPicPr>
        <p:blipFill>
          <a:blip r:embed="rId2"/>
          <a:stretch>
            <a:fillRect/>
          </a:stretch>
        </p:blipFill>
        <p:spPr>
          <a:xfrm>
            <a:off x="571500" y="4125595"/>
            <a:ext cx="4857750" cy="19081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lang="zh-CN" altLang="en-US" kern="0" dirty="0">
                <a:solidFill>
                  <a:srgbClr val="3D4762"/>
                </a:solidFill>
                <a:latin typeface="微软雅黑" panose="020B0503020204020204" pitchFamily="34" charset="-122"/>
                <a:ea typeface="微软雅黑" panose="020B0503020204020204" pitchFamily="34" charset="-122"/>
              </a:rPr>
              <a:t>第二部分 </a:t>
            </a:r>
            <a:r>
              <a:rPr lang="en-US" altLang="zh-CN" kern="0" dirty="0">
                <a:solidFill>
                  <a:srgbClr val="3D4762"/>
                </a:solidFill>
                <a:latin typeface="微软雅黑" panose="020B0503020204020204" pitchFamily="34" charset="-122"/>
                <a:ea typeface="微软雅黑" panose="020B0503020204020204" pitchFamily="34" charset="-122"/>
              </a:rPr>
              <a:t>| </a:t>
            </a:r>
            <a:r>
              <a:rPr lang="zh-CN" altLang="en-US" kern="0" dirty="0">
                <a:solidFill>
                  <a:srgbClr val="3D4762"/>
                </a:solidFill>
                <a:latin typeface="微软雅黑" panose="020B0503020204020204" pitchFamily="34" charset="-122"/>
                <a:ea typeface="微软雅黑" panose="020B0503020204020204" pitchFamily="34" charset="-122"/>
              </a:rPr>
              <a:t>进展成果</a:t>
            </a:r>
            <a:endParaRPr lang="zh-CN" altLang="en-US" kern="0" dirty="0">
              <a:solidFill>
                <a:srgbClr val="3D4762"/>
              </a:solidFill>
              <a:latin typeface="微软雅黑" panose="020B0503020204020204" pitchFamily="34" charset="-122"/>
              <a:ea typeface="微软雅黑" panose="020B0503020204020204" pitchFamily="34" charset="-122"/>
            </a:endParaRPr>
          </a:p>
          <a:p>
            <a:endParaRPr lang="zh-CN" altLang="en-US" dirty="0"/>
          </a:p>
        </p:txBody>
      </p:sp>
      <p:sp>
        <p:nvSpPr>
          <p:cNvPr id="5" name="文本框 4"/>
          <p:cNvSpPr txBox="1"/>
          <p:nvPr/>
        </p:nvSpPr>
        <p:spPr>
          <a:xfrm>
            <a:off x="248574" y="1269507"/>
            <a:ext cx="11700769" cy="1162975"/>
          </a:xfrm>
          <a:prstGeom prst="rect">
            <a:avLst/>
          </a:prstGeom>
          <a:solidFill>
            <a:schemeClr val="tx2"/>
          </a:solidFill>
        </p:spPr>
        <p:txBody>
          <a:bodyPr wrap="square" rtlCol="0">
            <a:spAutoFit/>
          </a:bodyPr>
          <a:lstStyle/>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8" name="文本框 7"/>
          <p:cNvSpPr txBox="1"/>
          <p:nvPr/>
        </p:nvSpPr>
        <p:spPr>
          <a:xfrm>
            <a:off x="665190" y="1388845"/>
            <a:ext cx="4705165" cy="929640"/>
          </a:xfrm>
          <a:prstGeom prst="rect">
            <a:avLst/>
          </a:prstGeom>
          <a:noFill/>
        </p:spPr>
        <p:txBody>
          <a:bodyPr wrap="square" rtlCol="0">
            <a:spAutoFit/>
          </a:bodyPr>
          <a:lstStyle/>
          <a:p>
            <a:pPr>
              <a:lnSpc>
                <a:spcPct val="130000"/>
              </a:lnSpc>
              <a:spcBef>
                <a:spcPts val="600"/>
              </a:spcBef>
            </a:pP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添加员工信息，根据实验要求，对输入的员工编号，登录密码和电话都做出了输入要求，当不满足时则无法注册，点击添加后即可</a:t>
            </a: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完成注册</a:t>
            </a:r>
            <a:endParaRPr lang="zh-CN" altLang="en-US" sz="14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242657" y="4811697"/>
            <a:ext cx="11700769" cy="1257781"/>
          </a:xfrm>
          <a:prstGeom prst="rect">
            <a:avLst/>
          </a:prstGeom>
          <a:solidFill>
            <a:schemeClr val="tx2"/>
          </a:solidFill>
        </p:spPr>
        <p:txBody>
          <a:bodyPr wrap="square" rtlCol="0">
            <a:spAutoFit/>
          </a:bodyPr>
          <a:lstStyle/>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5370990" y="5131293"/>
            <a:ext cx="6312024" cy="370840"/>
          </a:xfrm>
          <a:prstGeom prst="rect">
            <a:avLst/>
          </a:prstGeom>
          <a:noFill/>
        </p:spPr>
        <p:txBody>
          <a:bodyPr wrap="square" rtlCol="0">
            <a:spAutoFit/>
          </a:bodyPr>
          <a:lstStyle/>
          <a:p>
            <a:pPr>
              <a:lnSpc>
                <a:spcPct val="130000"/>
              </a:lnSpc>
              <a:spcBef>
                <a:spcPts val="600"/>
              </a:spcBef>
            </a:pP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删除员工信息，输入对应的员工编号，即可</a:t>
            </a: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完成删除</a:t>
            </a:r>
            <a:endParaRPr lang="zh-CN" altLang="en-US" sz="1400" kern="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1"/>
          <a:stretch>
            <a:fillRect/>
          </a:stretch>
        </p:blipFill>
        <p:spPr>
          <a:xfrm>
            <a:off x="8315325" y="263525"/>
            <a:ext cx="2802255" cy="3962400"/>
          </a:xfrm>
          <a:prstGeom prst="rect">
            <a:avLst/>
          </a:prstGeom>
        </p:spPr>
      </p:pic>
      <p:pic>
        <p:nvPicPr>
          <p:cNvPr id="4" name="图片 3"/>
          <p:cNvPicPr>
            <a:picLocks noChangeAspect="1"/>
          </p:cNvPicPr>
          <p:nvPr/>
        </p:nvPicPr>
        <p:blipFill>
          <a:blip r:embed="rId2"/>
          <a:stretch>
            <a:fillRect/>
          </a:stretch>
        </p:blipFill>
        <p:spPr>
          <a:xfrm>
            <a:off x="875030" y="4514850"/>
            <a:ext cx="3448050" cy="118808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lang="zh-CN" altLang="en-US" kern="0" dirty="0">
                <a:solidFill>
                  <a:srgbClr val="3D4762"/>
                </a:solidFill>
                <a:latin typeface="微软雅黑" panose="020B0503020204020204" pitchFamily="34" charset="-122"/>
                <a:ea typeface="微软雅黑" panose="020B0503020204020204" pitchFamily="34" charset="-122"/>
              </a:rPr>
              <a:t>第二部分 </a:t>
            </a:r>
            <a:r>
              <a:rPr lang="en-US" altLang="zh-CN" kern="0" dirty="0">
                <a:solidFill>
                  <a:srgbClr val="3D4762"/>
                </a:solidFill>
                <a:latin typeface="微软雅黑" panose="020B0503020204020204" pitchFamily="34" charset="-122"/>
                <a:ea typeface="微软雅黑" panose="020B0503020204020204" pitchFamily="34" charset="-122"/>
              </a:rPr>
              <a:t>| </a:t>
            </a:r>
            <a:r>
              <a:rPr lang="zh-CN" altLang="en-US" kern="0" dirty="0">
                <a:solidFill>
                  <a:srgbClr val="3D4762"/>
                </a:solidFill>
                <a:latin typeface="微软雅黑" panose="020B0503020204020204" pitchFamily="34" charset="-122"/>
                <a:ea typeface="微软雅黑" panose="020B0503020204020204" pitchFamily="34" charset="-122"/>
              </a:rPr>
              <a:t>进展成果</a:t>
            </a:r>
            <a:endParaRPr lang="zh-CN" altLang="en-US" kern="0" dirty="0">
              <a:solidFill>
                <a:srgbClr val="3D4762"/>
              </a:solidFill>
              <a:latin typeface="微软雅黑" panose="020B0503020204020204" pitchFamily="34" charset="-122"/>
              <a:ea typeface="微软雅黑" panose="020B0503020204020204" pitchFamily="34" charset="-122"/>
            </a:endParaRPr>
          </a:p>
          <a:p>
            <a:endParaRPr lang="zh-CN" altLang="en-US" dirty="0"/>
          </a:p>
        </p:txBody>
      </p:sp>
      <p:sp>
        <p:nvSpPr>
          <p:cNvPr id="3" name="文本框 2"/>
          <p:cNvSpPr txBox="1"/>
          <p:nvPr/>
        </p:nvSpPr>
        <p:spPr>
          <a:xfrm>
            <a:off x="241176" y="1171852"/>
            <a:ext cx="11709647" cy="1067343"/>
          </a:xfrm>
          <a:prstGeom prst="rect">
            <a:avLst/>
          </a:prstGeom>
          <a:solidFill>
            <a:schemeClr val="tx2"/>
          </a:solidFill>
        </p:spPr>
        <p:txBody>
          <a:bodyPr wrap="square" rtlCol="0">
            <a:spAutoFit/>
          </a:bodyPr>
          <a:lstStyle/>
          <a:p>
            <a:pPr>
              <a:lnSpc>
                <a:spcPct val="130000"/>
              </a:lnSpc>
              <a:spcBef>
                <a:spcPts val="600"/>
              </a:spcBef>
            </a:pPr>
            <a:r>
              <a:rPr lang="en-US" altLang="zh-CN" sz="5400" kern="0" dirty="0">
                <a:solidFill>
                  <a:schemeClr val="bg1"/>
                </a:solidFill>
                <a:latin typeface="微软雅黑" panose="020B0503020204020204" pitchFamily="34" charset="-122"/>
                <a:ea typeface="微软雅黑" panose="020B0503020204020204" pitchFamily="34" charset="-122"/>
                <a:cs typeface="+mn-ea"/>
                <a:sym typeface="+mn-lt"/>
              </a:rPr>
              <a:t>5</a:t>
            </a:r>
            <a:endParaRPr lang="zh-CN" altLang="en-US" sz="54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904228" y="1349406"/>
            <a:ext cx="5069149" cy="929640"/>
          </a:xfrm>
          <a:prstGeom prst="rect">
            <a:avLst/>
          </a:prstGeom>
          <a:noFill/>
        </p:spPr>
        <p:txBody>
          <a:bodyPr wrap="square" rtlCol="0">
            <a:spAutoFit/>
          </a:bodyPr>
          <a:lstStyle/>
          <a:p>
            <a:pPr>
              <a:lnSpc>
                <a:spcPct val="130000"/>
              </a:lnSpc>
              <a:spcBef>
                <a:spcPts val="600"/>
              </a:spcBef>
            </a:pP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修改员工信息，我是根据员工编号，从而找到数据库中对应的列，然后要求输入修改后的员工编号，登录密码，联系电话，员工姓名，性别，部门即可</a:t>
            </a: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完成修改。</a:t>
            </a:r>
            <a:endParaRPr lang="zh-CN" altLang="en-US" sz="14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241176" y="4216893"/>
            <a:ext cx="11709647" cy="1291701"/>
          </a:xfrm>
          <a:prstGeom prst="rect">
            <a:avLst/>
          </a:prstGeom>
          <a:solidFill>
            <a:schemeClr val="tx2"/>
          </a:solidFill>
        </p:spPr>
        <p:txBody>
          <a:bodyPr wrap="square" rtlCol="0">
            <a:spAutoFit/>
          </a:bodyPr>
          <a:lstStyle/>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1"/>
          <a:stretch>
            <a:fillRect/>
          </a:stretch>
        </p:blipFill>
        <p:spPr>
          <a:xfrm>
            <a:off x="6948805" y="1638935"/>
            <a:ext cx="2797175" cy="31419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第三部分</a:t>
            </a:r>
            <a:endParaRPr kumimoji="1" lang="zh-CN" altLang="en-US" dirty="0"/>
          </a:p>
          <a:p>
            <a:r>
              <a:rPr kumimoji="1" lang="zh-CN" altLang="en-US" dirty="0"/>
              <a:t>存在问题</a:t>
            </a:r>
            <a:endParaRPr kumimoji="1" lang="zh-CN" altLang="en-US" dirty="0"/>
          </a:p>
        </p:txBody>
      </p:sp>
      <p:sp>
        <p:nvSpPr>
          <p:cNvPr id="3" name="文本占位符 2"/>
          <p:cNvSpPr>
            <a:spLocks noGrp="1"/>
          </p:cNvSpPr>
          <p:nvPr>
            <p:ph type="body" sz="quarter" idx="12"/>
          </p:nvPr>
        </p:nvSpPr>
        <p:spPr>
          <a:xfrm>
            <a:off x="1143731" y="4534934"/>
            <a:ext cx="8571768" cy="1656545"/>
          </a:xfrm>
        </p:spPr>
        <p:txBody>
          <a:bodyPr/>
          <a:lstStyle/>
          <a:p>
            <a:r>
              <a:rPr lang="zh-CN" altLang="en-US" kern="0" dirty="0">
                <a:solidFill>
                  <a:schemeClr val="bg1">
                    <a:alpha val="30000"/>
                  </a:schemeClr>
                </a:solidFill>
                <a:latin typeface="微软雅黑" panose="020B0503020204020204" pitchFamily="34" charset="-122"/>
                <a:ea typeface="微软雅黑" panose="020B0503020204020204" pitchFamily="34" charset="-122"/>
              </a:rPr>
              <a:t>第四部分 设想安排</a:t>
            </a:r>
            <a:endParaRPr lang="zh-CN" altLang="en-US" kern="0" dirty="0">
              <a:solidFill>
                <a:schemeClr val="bg1">
                  <a:alpha val="30000"/>
                </a:schemeClr>
              </a:solidFill>
              <a:latin typeface="微软雅黑" panose="020B0503020204020204" pitchFamily="34" charset="-122"/>
              <a:ea typeface="微软雅黑" panose="020B0503020204020204" pitchFamily="34" charset="-122"/>
            </a:endParaRPr>
          </a:p>
          <a:p>
            <a:r>
              <a:rPr lang="zh-CN" altLang="en-US" kern="0" dirty="0">
                <a:solidFill>
                  <a:schemeClr val="bg1">
                    <a:alpha val="30000"/>
                  </a:schemeClr>
                </a:solidFill>
                <a:latin typeface="微软雅黑" panose="020B0503020204020204" pitchFamily="34" charset="-122"/>
                <a:ea typeface="微软雅黑" panose="020B0503020204020204" pitchFamily="34" charset="-122"/>
              </a:rPr>
              <a:t>第五部分 解决办法</a:t>
            </a:r>
            <a:endParaRPr lang="zh-CN" altLang="en-US" kern="0" dirty="0">
              <a:solidFill>
                <a:schemeClr val="bg1">
                  <a:alpha val="30000"/>
                </a:schemeClr>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flipV="1">
            <a:off x="553812" y="3051208"/>
            <a:ext cx="3421422" cy="1092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lang="zh-CN" altLang="en-US" kern="0" dirty="0">
                <a:solidFill>
                  <a:srgbClr val="3D4762"/>
                </a:solidFill>
                <a:latin typeface="微软雅黑" panose="020B0503020204020204" pitchFamily="34" charset="-122"/>
                <a:ea typeface="微软雅黑" panose="020B0503020204020204" pitchFamily="34" charset="-122"/>
              </a:rPr>
              <a:t>第三部分 </a:t>
            </a:r>
            <a:r>
              <a:rPr lang="en-US" altLang="zh-CN" kern="0" dirty="0">
                <a:solidFill>
                  <a:srgbClr val="3D4762"/>
                </a:solidFill>
                <a:latin typeface="微软雅黑" panose="020B0503020204020204" pitchFamily="34" charset="-122"/>
                <a:ea typeface="微软雅黑" panose="020B0503020204020204" pitchFamily="34" charset="-122"/>
              </a:rPr>
              <a:t>| </a:t>
            </a:r>
            <a:r>
              <a:rPr lang="zh-CN" altLang="en-US" kern="0" dirty="0">
                <a:solidFill>
                  <a:srgbClr val="3D4762"/>
                </a:solidFill>
                <a:latin typeface="微软雅黑" panose="020B0503020204020204" pitchFamily="34" charset="-122"/>
                <a:ea typeface="微软雅黑" panose="020B0503020204020204" pitchFamily="34" charset="-122"/>
              </a:rPr>
              <a:t>存在问题</a:t>
            </a:r>
            <a:endParaRPr lang="zh-CN" altLang="en-US" kern="0" dirty="0">
              <a:solidFill>
                <a:srgbClr val="3D4762"/>
              </a:solidFill>
              <a:latin typeface="微软雅黑" panose="020B0503020204020204" pitchFamily="34" charset="-122"/>
              <a:ea typeface="微软雅黑" panose="020B0503020204020204" pitchFamily="34" charset="-122"/>
            </a:endParaRPr>
          </a:p>
        </p:txBody>
      </p:sp>
      <p:sp>
        <p:nvSpPr>
          <p:cNvPr id="5" name="下箭头 4"/>
          <p:cNvSpPr/>
          <p:nvPr/>
        </p:nvSpPr>
        <p:spPr>
          <a:xfrm>
            <a:off x="1990332" y="1369054"/>
            <a:ext cx="3251919" cy="1947333"/>
          </a:xfrm>
          <a:prstGeom prst="downArrow">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 name="任意多边形 9"/>
          <p:cNvSpPr/>
          <p:nvPr/>
        </p:nvSpPr>
        <p:spPr>
          <a:xfrm>
            <a:off x="6434623" y="1125638"/>
            <a:ext cx="3468714" cy="2044700"/>
          </a:xfrm>
          <a:custGeom>
            <a:avLst/>
            <a:gdLst>
              <a:gd name="connsiteX0" fmla="*/ 0 w 3468714"/>
              <a:gd name="connsiteY0" fmla="*/ 0 h 2044700"/>
              <a:gd name="connsiteX1" fmla="*/ 3468714 w 3468714"/>
              <a:gd name="connsiteY1" fmla="*/ 0 h 2044700"/>
              <a:gd name="connsiteX2" fmla="*/ 3468714 w 3468714"/>
              <a:gd name="connsiteY2" fmla="*/ 2044700 h 2044700"/>
              <a:gd name="connsiteX3" fmla="*/ 0 w 3468714"/>
              <a:gd name="connsiteY3" fmla="*/ 2044700 h 2044700"/>
              <a:gd name="connsiteX4" fmla="*/ 0 w 3468714"/>
              <a:gd name="connsiteY4" fmla="*/ 0 h 204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714" h="2044700">
                <a:moveTo>
                  <a:pt x="0" y="0"/>
                </a:moveTo>
                <a:lnTo>
                  <a:pt x="3468714" y="0"/>
                </a:lnTo>
                <a:lnTo>
                  <a:pt x="3468714" y="2044700"/>
                </a:lnTo>
                <a:lnTo>
                  <a:pt x="0" y="20447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sp>
        <p:nvSpPr>
          <p:cNvPr id="7" name="上箭头 6"/>
          <p:cNvSpPr/>
          <p:nvPr/>
        </p:nvSpPr>
        <p:spPr>
          <a:xfrm>
            <a:off x="6976610" y="3803221"/>
            <a:ext cx="3251919" cy="1947333"/>
          </a:xfrm>
          <a:prstGeom prst="upArrow">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 name="任意多边形 11"/>
          <p:cNvSpPr/>
          <p:nvPr/>
        </p:nvSpPr>
        <p:spPr>
          <a:xfrm>
            <a:off x="2315524" y="3949271"/>
            <a:ext cx="3468714" cy="2044700"/>
          </a:xfrm>
          <a:custGeom>
            <a:avLst/>
            <a:gdLst>
              <a:gd name="connsiteX0" fmla="*/ 0 w 3468714"/>
              <a:gd name="connsiteY0" fmla="*/ 0 h 2044700"/>
              <a:gd name="connsiteX1" fmla="*/ 3468714 w 3468714"/>
              <a:gd name="connsiteY1" fmla="*/ 0 h 2044700"/>
              <a:gd name="connsiteX2" fmla="*/ 3468714 w 3468714"/>
              <a:gd name="connsiteY2" fmla="*/ 2044700 h 2044700"/>
              <a:gd name="connsiteX3" fmla="*/ 0 w 3468714"/>
              <a:gd name="connsiteY3" fmla="*/ 2044700 h 2044700"/>
              <a:gd name="connsiteX4" fmla="*/ 0 w 3468714"/>
              <a:gd name="connsiteY4" fmla="*/ 0 h 204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714" h="2044700">
                <a:moveTo>
                  <a:pt x="0" y="0"/>
                </a:moveTo>
                <a:lnTo>
                  <a:pt x="3468714" y="0"/>
                </a:lnTo>
                <a:lnTo>
                  <a:pt x="3468714" y="2044700"/>
                </a:lnTo>
                <a:lnTo>
                  <a:pt x="0" y="20447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dirty="0"/>
          </a:p>
        </p:txBody>
      </p:sp>
      <p:sp>
        <p:nvSpPr>
          <p:cNvPr id="15" name="矩形 14"/>
          <p:cNvSpPr/>
          <p:nvPr/>
        </p:nvSpPr>
        <p:spPr>
          <a:xfrm rot="21338351">
            <a:off x="2168489" y="3468953"/>
            <a:ext cx="7855026" cy="2008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6" name="矩形 15"/>
          <p:cNvSpPr/>
          <p:nvPr/>
        </p:nvSpPr>
        <p:spPr>
          <a:xfrm>
            <a:off x="5506741" y="2005383"/>
            <a:ext cx="4395732" cy="929640"/>
          </a:xfrm>
          <a:prstGeom prst="rect">
            <a:avLst/>
          </a:prstGeom>
        </p:spPr>
        <p:txBody>
          <a:bodyPr wrap="square">
            <a:spAutoFit/>
          </a:bodyPr>
          <a:lstStyle/>
          <a:p>
            <a:pPr defTabSz="609600">
              <a:lnSpc>
                <a:spcPct val="13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实验开始的起步问题，万事开头难，拿到课设的题目后，陷入了迷茫，不知如何开始下手，第一次设计完整的系统功能以及连接数据库有些</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问题。</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5506741" y="907360"/>
            <a:ext cx="2162175" cy="1198880"/>
          </a:xfrm>
          <a:prstGeom prst="rect">
            <a:avLst/>
          </a:prstGeom>
        </p:spPr>
        <p:txBody>
          <a:bodyPr wrap="none">
            <a:spAutoFit/>
          </a:bodyPr>
          <a:lstStyle/>
          <a:p>
            <a:pPr defTabSz="609600"/>
            <a:r>
              <a:rPr lang="en-US" altLang="zh-CN" sz="7200" b="1" dirty="0">
                <a:solidFill>
                  <a:schemeClr val="tx2"/>
                </a:solidFill>
                <a:ea typeface="微软雅黑" panose="020B0503020204020204" pitchFamily="34" charset="-122"/>
              </a:rPr>
              <a:t>50%</a:t>
            </a:r>
            <a:endParaRPr lang="zh-CN" altLang="en-US" sz="7200" b="1" dirty="0">
              <a:solidFill>
                <a:schemeClr val="tx2"/>
              </a:solidFill>
              <a:ea typeface="微软雅黑" panose="020B0503020204020204" pitchFamily="34" charset="-122"/>
            </a:endParaRPr>
          </a:p>
        </p:txBody>
      </p:sp>
      <p:sp>
        <p:nvSpPr>
          <p:cNvPr id="22" name="矩形 21"/>
          <p:cNvSpPr/>
          <p:nvPr/>
        </p:nvSpPr>
        <p:spPr>
          <a:xfrm>
            <a:off x="1963471" y="4882278"/>
            <a:ext cx="4738176" cy="1745478"/>
          </a:xfrm>
          <a:prstGeom prst="rect">
            <a:avLst/>
          </a:prstGeom>
        </p:spPr>
        <p:txBody>
          <a:bodyPr wrap="square">
            <a:spAutoFit/>
          </a:bodyPr>
          <a:lstStyle/>
          <a:p>
            <a:pPr defTabSz="609600">
              <a:lnSpc>
                <a:spcPct val="13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实验过程中遇到的问题，开始时数据库和</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java</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的连接配置，如</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jar</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包的架构，数据库的使用，遇到了很多问题，实验过程中，又对界面的布局，背景图片的使用，功能的实现有不同的想法，还有就是每天的进度汇报，有时候会无法达到预期的实验进度，或者无法解决当天的一个小错误，会使整个进度都停滞</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4538837" y="3774730"/>
            <a:ext cx="2162175" cy="1198880"/>
          </a:xfrm>
          <a:prstGeom prst="rect">
            <a:avLst/>
          </a:prstGeom>
        </p:spPr>
        <p:txBody>
          <a:bodyPr wrap="none">
            <a:spAutoFit/>
          </a:bodyPr>
          <a:lstStyle/>
          <a:p>
            <a:pPr algn="r" defTabSz="609600"/>
            <a:r>
              <a:rPr lang="en-US" altLang="zh-CN" sz="7200" b="1" dirty="0">
                <a:solidFill>
                  <a:schemeClr val="tx2"/>
                </a:solidFill>
                <a:ea typeface="微软雅黑" panose="020B0503020204020204" pitchFamily="34" charset="-122"/>
              </a:rPr>
              <a:t>50%</a:t>
            </a:r>
            <a:endParaRPr lang="zh-CN" altLang="en-US" sz="7200" b="1" dirty="0">
              <a:solidFill>
                <a:schemeClr val="tx2"/>
              </a:solidFill>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anim calcmode="lin" valueType="num">
                                      <p:cBhvr>
                                        <p:cTn id="30" dur="1000" fill="hold"/>
                                        <p:tgtEl>
                                          <p:spTgt spid="23"/>
                                        </p:tgtEl>
                                        <p:attrNameLst>
                                          <p:attrName>ppt_x</p:attrName>
                                        </p:attrNameLst>
                                      </p:cBhvr>
                                      <p:tavLst>
                                        <p:tav tm="0">
                                          <p:val>
                                            <p:strVal val="#ppt_x"/>
                                          </p:val>
                                        </p:tav>
                                        <p:tav tm="100000">
                                          <p:val>
                                            <p:strVal val="#ppt_x"/>
                                          </p:val>
                                        </p:tav>
                                      </p:tavLst>
                                    </p:anim>
                                    <p:anim calcmode="lin" valueType="num">
                                      <p:cBhvr>
                                        <p:cTn id="31" dur="1000" fill="hold"/>
                                        <p:tgtEl>
                                          <p:spTgt spid="2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lang="zh-CN" altLang="en-US" kern="0" dirty="0">
                <a:solidFill>
                  <a:srgbClr val="3D4762"/>
                </a:solidFill>
                <a:latin typeface="微软雅黑" panose="020B0503020204020204" pitchFamily="34" charset="-122"/>
                <a:ea typeface="微软雅黑" panose="020B0503020204020204" pitchFamily="34" charset="-122"/>
              </a:rPr>
              <a:t>第三部分 </a:t>
            </a:r>
            <a:r>
              <a:rPr lang="en-US" altLang="zh-CN" kern="0" dirty="0">
                <a:solidFill>
                  <a:srgbClr val="3D4762"/>
                </a:solidFill>
                <a:latin typeface="微软雅黑" panose="020B0503020204020204" pitchFamily="34" charset="-122"/>
                <a:ea typeface="微软雅黑" panose="020B0503020204020204" pitchFamily="34" charset="-122"/>
              </a:rPr>
              <a:t>| </a:t>
            </a:r>
            <a:r>
              <a:rPr lang="zh-CN" altLang="en-US" kern="0" dirty="0">
                <a:solidFill>
                  <a:srgbClr val="3D4762"/>
                </a:solidFill>
                <a:latin typeface="微软雅黑" panose="020B0503020204020204" pitchFamily="34" charset="-122"/>
                <a:ea typeface="微软雅黑" panose="020B0503020204020204" pitchFamily="34" charset="-122"/>
              </a:rPr>
              <a:t>存在问题</a:t>
            </a:r>
            <a:endParaRPr lang="zh-CN" altLang="en-US" kern="0" dirty="0">
              <a:solidFill>
                <a:srgbClr val="3D4762"/>
              </a:solidFill>
              <a:latin typeface="微软雅黑" panose="020B0503020204020204" pitchFamily="34" charset="-122"/>
              <a:ea typeface="微软雅黑" panose="020B0503020204020204" pitchFamily="34" charset="-122"/>
            </a:endParaRPr>
          </a:p>
        </p:txBody>
      </p:sp>
      <p:sp>
        <p:nvSpPr>
          <p:cNvPr id="16" name="任意多边形 18"/>
          <p:cNvSpPr/>
          <p:nvPr/>
        </p:nvSpPr>
        <p:spPr>
          <a:xfrm rot="16200000">
            <a:off x="5655078" y="3710613"/>
            <a:ext cx="3497938" cy="2321786"/>
          </a:xfrm>
          <a:custGeom>
            <a:avLst/>
            <a:gdLst>
              <a:gd name="connsiteX0" fmla="*/ 0 w 2008808"/>
              <a:gd name="connsiteY0" fmla="*/ 0 h 3820290"/>
              <a:gd name="connsiteX1" fmla="*/ 2008808 w 2008808"/>
              <a:gd name="connsiteY1" fmla="*/ 0 h 3820290"/>
              <a:gd name="connsiteX2" fmla="*/ 2008808 w 2008808"/>
              <a:gd name="connsiteY2" fmla="*/ 3820290 h 3820290"/>
              <a:gd name="connsiteX3" fmla="*/ 0 w 2008808"/>
              <a:gd name="connsiteY3" fmla="*/ 3820290 h 3820290"/>
              <a:gd name="connsiteX4" fmla="*/ 0 w 2008808"/>
              <a:gd name="connsiteY4" fmla="*/ 0 h 3820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8808" h="3820290">
                <a:moveTo>
                  <a:pt x="2008808" y="2"/>
                </a:moveTo>
                <a:lnTo>
                  <a:pt x="2008808" y="3820288"/>
                </a:lnTo>
                <a:lnTo>
                  <a:pt x="0" y="3820288"/>
                </a:lnTo>
                <a:lnTo>
                  <a:pt x="0" y="2"/>
                </a:lnTo>
                <a:lnTo>
                  <a:pt x="2008808" y="2"/>
                </a:lnTo>
                <a:close/>
              </a:path>
            </a:pathLst>
          </a:custGeom>
          <a:solidFill>
            <a:schemeClr val="tx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3469" tIns="1492843" rIns="137159" bIns="24155" numCol="1" spcCol="1270" anchor="ctr" anchorCtr="0">
            <a:noAutofit/>
          </a:bodyPr>
          <a:lstStyle/>
          <a:p>
            <a:pPr lvl="0" algn="r" defTabSz="1066800">
              <a:lnSpc>
                <a:spcPct val="90000"/>
              </a:lnSpc>
              <a:spcBef>
                <a:spcPct val="0"/>
              </a:spcBef>
              <a:spcAft>
                <a:spcPct val="35000"/>
              </a:spcAft>
            </a:pPr>
            <a:endParaRPr lang="zh-CN" altLang="en-US" sz="2400" kern="1200"/>
          </a:p>
        </p:txBody>
      </p:sp>
      <p:sp>
        <p:nvSpPr>
          <p:cNvPr id="17" name="任意多边形 19"/>
          <p:cNvSpPr/>
          <p:nvPr/>
        </p:nvSpPr>
        <p:spPr>
          <a:xfrm rot="16200000">
            <a:off x="8422352" y="3999735"/>
            <a:ext cx="2919694" cy="2321786"/>
          </a:xfrm>
          <a:custGeom>
            <a:avLst/>
            <a:gdLst>
              <a:gd name="connsiteX0" fmla="*/ 0 w 2008808"/>
              <a:gd name="connsiteY0" fmla="*/ 0 h 3188757"/>
              <a:gd name="connsiteX1" fmla="*/ 2008808 w 2008808"/>
              <a:gd name="connsiteY1" fmla="*/ 0 h 3188757"/>
              <a:gd name="connsiteX2" fmla="*/ 2008808 w 2008808"/>
              <a:gd name="connsiteY2" fmla="*/ 3188757 h 3188757"/>
              <a:gd name="connsiteX3" fmla="*/ 0 w 2008808"/>
              <a:gd name="connsiteY3" fmla="*/ 3188757 h 3188757"/>
              <a:gd name="connsiteX4" fmla="*/ 0 w 2008808"/>
              <a:gd name="connsiteY4" fmla="*/ 0 h 3188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8808" h="3188757">
                <a:moveTo>
                  <a:pt x="2008808" y="1"/>
                </a:moveTo>
                <a:lnTo>
                  <a:pt x="2008808" y="3188756"/>
                </a:lnTo>
                <a:lnTo>
                  <a:pt x="0" y="3188756"/>
                </a:lnTo>
                <a:lnTo>
                  <a:pt x="0" y="1"/>
                </a:lnTo>
                <a:lnTo>
                  <a:pt x="2008808" y="1"/>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0315" tIns="1492844" rIns="137161" bIns="24154" numCol="1" spcCol="1270" anchor="ctr" anchorCtr="0">
            <a:noAutofit/>
          </a:bodyPr>
          <a:lstStyle/>
          <a:p>
            <a:pPr lvl="0" algn="r" defTabSz="1066800">
              <a:lnSpc>
                <a:spcPct val="90000"/>
              </a:lnSpc>
              <a:spcBef>
                <a:spcPct val="0"/>
              </a:spcBef>
              <a:spcAft>
                <a:spcPct val="35000"/>
              </a:spcAft>
            </a:pPr>
            <a:endParaRPr lang="zh-CN" altLang="en-US" sz="2400" kern="1200" dirty="0"/>
          </a:p>
        </p:txBody>
      </p:sp>
      <p:sp>
        <p:nvSpPr>
          <p:cNvPr id="18" name="任意多边形 20"/>
          <p:cNvSpPr/>
          <p:nvPr/>
        </p:nvSpPr>
        <p:spPr>
          <a:xfrm rot="16200000">
            <a:off x="2829972" y="3415423"/>
            <a:ext cx="4088318" cy="2321786"/>
          </a:xfrm>
          <a:custGeom>
            <a:avLst/>
            <a:gdLst>
              <a:gd name="connsiteX0" fmla="*/ 0 w 2008808"/>
              <a:gd name="connsiteY0" fmla="*/ 0 h 4465076"/>
              <a:gd name="connsiteX1" fmla="*/ 2008808 w 2008808"/>
              <a:gd name="connsiteY1" fmla="*/ 0 h 4465076"/>
              <a:gd name="connsiteX2" fmla="*/ 2008808 w 2008808"/>
              <a:gd name="connsiteY2" fmla="*/ 4465076 h 4465076"/>
              <a:gd name="connsiteX3" fmla="*/ 0 w 2008808"/>
              <a:gd name="connsiteY3" fmla="*/ 4465076 h 4465076"/>
              <a:gd name="connsiteX4" fmla="*/ 0 w 2008808"/>
              <a:gd name="connsiteY4" fmla="*/ 0 h 446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8808" h="4465076">
                <a:moveTo>
                  <a:pt x="2008808" y="2"/>
                </a:moveTo>
                <a:lnTo>
                  <a:pt x="2008808" y="4465074"/>
                </a:lnTo>
                <a:lnTo>
                  <a:pt x="0" y="4465074"/>
                </a:lnTo>
                <a:lnTo>
                  <a:pt x="0" y="2"/>
                </a:lnTo>
                <a:lnTo>
                  <a:pt x="2008808" y="2"/>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4618" tIns="1492844" rIns="177165" bIns="33044" numCol="1" spcCol="1270" anchor="ctr" anchorCtr="0">
            <a:noAutofit/>
          </a:bodyPr>
          <a:lstStyle/>
          <a:p>
            <a:pPr lvl="0" algn="r" defTabSz="1377950">
              <a:lnSpc>
                <a:spcPct val="90000"/>
              </a:lnSpc>
              <a:spcBef>
                <a:spcPct val="0"/>
              </a:spcBef>
              <a:spcAft>
                <a:spcPct val="35000"/>
              </a:spcAft>
            </a:pPr>
            <a:endParaRPr lang="zh-CN" altLang="en-US" sz="3100" kern="1200"/>
          </a:p>
        </p:txBody>
      </p:sp>
      <p:sp>
        <p:nvSpPr>
          <p:cNvPr id="21" name="任意多边形 21"/>
          <p:cNvSpPr/>
          <p:nvPr/>
        </p:nvSpPr>
        <p:spPr>
          <a:xfrm rot="16200000">
            <a:off x="14351" y="3137267"/>
            <a:ext cx="4644628" cy="2321787"/>
          </a:xfrm>
          <a:custGeom>
            <a:avLst/>
            <a:gdLst>
              <a:gd name="connsiteX0" fmla="*/ 0 w 2008808"/>
              <a:gd name="connsiteY0" fmla="*/ 0 h 5072652"/>
              <a:gd name="connsiteX1" fmla="*/ 2008808 w 2008808"/>
              <a:gd name="connsiteY1" fmla="*/ 0 h 5072652"/>
              <a:gd name="connsiteX2" fmla="*/ 2008808 w 2008808"/>
              <a:gd name="connsiteY2" fmla="*/ 5072652 h 5072652"/>
              <a:gd name="connsiteX3" fmla="*/ 0 w 2008808"/>
              <a:gd name="connsiteY3" fmla="*/ 5072652 h 5072652"/>
              <a:gd name="connsiteX4" fmla="*/ 0 w 2008808"/>
              <a:gd name="connsiteY4" fmla="*/ 0 h 5072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8808" h="5072652">
                <a:moveTo>
                  <a:pt x="2008808" y="3"/>
                </a:moveTo>
                <a:lnTo>
                  <a:pt x="2008808" y="5072649"/>
                </a:lnTo>
                <a:lnTo>
                  <a:pt x="0" y="5072649"/>
                </a:lnTo>
                <a:lnTo>
                  <a:pt x="0" y="3"/>
                </a:lnTo>
                <a:lnTo>
                  <a:pt x="2008808" y="3"/>
                </a:lnTo>
                <a:close/>
              </a:path>
            </a:pathLst>
          </a:custGeom>
          <a:solidFill>
            <a:schemeClr val="tx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8705" tIns="1492846" rIns="137160" bIns="24153" numCol="1" spcCol="1270" anchor="ctr" anchorCtr="0">
            <a:noAutofit/>
          </a:bodyPr>
          <a:lstStyle/>
          <a:p>
            <a:pPr lvl="0" algn="r" defTabSz="1066800">
              <a:lnSpc>
                <a:spcPct val="90000"/>
              </a:lnSpc>
              <a:spcBef>
                <a:spcPct val="0"/>
              </a:spcBef>
              <a:spcAft>
                <a:spcPct val="35000"/>
              </a:spcAft>
            </a:pPr>
            <a:endParaRPr lang="zh-CN" altLang="en-US" sz="2400" kern="1200"/>
          </a:p>
        </p:txBody>
      </p:sp>
      <p:sp>
        <p:nvSpPr>
          <p:cNvPr id="33" name="KSO_Shape"/>
          <p:cNvSpPr/>
          <p:nvPr/>
        </p:nvSpPr>
        <p:spPr bwMode="auto">
          <a:xfrm>
            <a:off x="9171734" y="2284132"/>
            <a:ext cx="1420929" cy="1387774"/>
          </a:xfrm>
          <a:custGeom>
            <a:avLst/>
            <a:gdLst/>
            <a:ahLst/>
            <a:cxnLst/>
            <a:rect l="0" t="0" r="r" b="b"/>
            <a:pathLst>
              <a:path w="5833534" h="5697984">
                <a:moveTo>
                  <a:pt x="4116344" y="2028563"/>
                </a:moveTo>
                <a:lnTo>
                  <a:pt x="4115715" y="2034106"/>
                </a:lnTo>
                <a:lnTo>
                  <a:pt x="4105639" y="2083992"/>
                </a:lnTo>
                <a:lnTo>
                  <a:pt x="4085489" y="2122793"/>
                </a:lnTo>
                <a:lnTo>
                  <a:pt x="4055263" y="2161593"/>
                </a:lnTo>
                <a:lnTo>
                  <a:pt x="4025038" y="2189308"/>
                </a:lnTo>
                <a:lnTo>
                  <a:pt x="3989775" y="2211480"/>
                </a:lnTo>
                <a:lnTo>
                  <a:pt x="3959549" y="2223952"/>
                </a:lnTo>
                <a:lnTo>
                  <a:pt x="3959549" y="2244737"/>
                </a:lnTo>
                <a:lnTo>
                  <a:pt x="3964587" y="2266909"/>
                </a:lnTo>
                <a:lnTo>
                  <a:pt x="3974662" y="2289081"/>
                </a:lnTo>
                <a:lnTo>
                  <a:pt x="3989775" y="2311252"/>
                </a:lnTo>
                <a:lnTo>
                  <a:pt x="4004887" y="2327881"/>
                </a:lnTo>
                <a:lnTo>
                  <a:pt x="4161053" y="2460911"/>
                </a:lnTo>
                <a:lnTo>
                  <a:pt x="4352482" y="2189308"/>
                </a:lnTo>
                <a:lnTo>
                  <a:pt x="4196316" y="2056277"/>
                </a:lnTo>
                <a:lnTo>
                  <a:pt x="4176166" y="2045192"/>
                </a:lnTo>
                <a:lnTo>
                  <a:pt x="4156015" y="2034106"/>
                </a:lnTo>
                <a:lnTo>
                  <a:pt x="4135865" y="2028563"/>
                </a:lnTo>
                <a:lnTo>
                  <a:pt x="4116344" y="2028563"/>
                </a:lnTo>
                <a:close/>
                <a:moveTo>
                  <a:pt x="2040226" y="1191580"/>
                </a:moveTo>
                <a:lnTo>
                  <a:pt x="2125865" y="1191580"/>
                </a:lnTo>
                <a:lnTo>
                  <a:pt x="2211504" y="1202666"/>
                </a:lnTo>
                <a:lnTo>
                  <a:pt x="2292105" y="1224838"/>
                </a:lnTo>
                <a:lnTo>
                  <a:pt x="2332406" y="1241466"/>
                </a:lnTo>
                <a:lnTo>
                  <a:pt x="2372707" y="1258095"/>
                </a:lnTo>
                <a:lnTo>
                  <a:pt x="2398150" y="1274092"/>
                </a:lnTo>
                <a:lnTo>
                  <a:pt x="3989775" y="1768045"/>
                </a:lnTo>
                <a:lnTo>
                  <a:pt x="4025038" y="1790217"/>
                </a:lnTo>
                <a:lnTo>
                  <a:pt x="4060301" y="1823474"/>
                </a:lnTo>
                <a:lnTo>
                  <a:pt x="4085489" y="1856732"/>
                </a:lnTo>
                <a:lnTo>
                  <a:pt x="4091442" y="1869834"/>
                </a:lnTo>
                <a:lnTo>
                  <a:pt x="4100602" y="1867818"/>
                </a:lnTo>
                <a:lnTo>
                  <a:pt x="4145940" y="1862275"/>
                </a:lnTo>
                <a:lnTo>
                  <a:pt x="4196316" y="1873361"/>
                </a:lnTo>
                <a:lnTo>
                  <a:pt x="4241655" y="1889989"/>
                </a:lnTo>
                <a:lnTo>
                  <a:pt x="4281955" y="1923247"/>
                </a:lnTo>
                <a:lnTo>
                  <a:pt x="4443158" y="2061820"/>
                </a:lnTo>
                <a:lnTo>
                  <a:pt x="4785715" y="1585128"/>
                </a:lnTo>
                <a:lnTo>
                  <a:pt x="4800827" y="1568499"/>
                </a:lnTo>
                <a:lnTo>
                  <a:pt x="4815940" y="1557414"/>
                </a:lnTo>
                <a:lnTo>
                  <a:pt x="4836091" y="1546328"/>
                </a:lnTo>
                <a:lnTo>
                  <a:pt x="4856241" y="1540785"/>
                </a:lnTo>
                <a:lnTo>
                  <a:pt x="4876391" y="1540785"/>
                </a:lnTo>
                <a:lnTo>
                  <a:pt x="4896542" y="1546328"/>
                </a:lnTo>
                <a:lnTo>
                  <a:pt x="4916692" y="1551871"/>
                </a:lnTo>
                <a:lnTo>
                  <a:pt x="4931805" y="1568499"/>
                </a:lnTo>
                <a:lnTo>
                  <a:pt x="5793233" y="2305709"/>
                </a:lnTo>
                <a:lnTo>
                  <a:pt x="5808346" y="2322338"/>
                </a:lnTo>
                <a:lnTo>
                  <a:pt x="5818421" y="2344510"/>
                </a:lnTo>
                <a:lnTo>
                  <a:pt x="5828497" y="2361139"/>
                </a:lnTo>
                <a:lnTo>
                  <a:pt x="5833534" y="2383311"/>
                </a:lnTo>
                <a:lnTo>
                  <a:pt x="5833534" y="2405482"/>
                </a:lnTo>
                <a:lnTo>
                  <a:pt x="5828497" y="2427654"/>
                </a:lnTo>
                <a:lnTo>
                  <a:pt x="5823459" y="2449826"/>
                </a:lnTo>
                <a:lnTo>
                  <a:pt x="5808346" y="2471997"/>
                </a:lnTo>
                <a:lnTo>
                  <a:pt x="4755489" y="3946417"/>
                </a:lnTo>
                <a:lnTo>
                  <a:pt x="4740376" y="3963046"/>
                </a:lnTo>
                <a:lnTo>
                  <a:pt x="4725264" y="3979675"/>
                </a:lnTo>
                <a:lnTo>
                  <a:pt x="4705113" y="3985218"/>
                </a:lnTo>
                <a:lnTo>
                  <a:pt x="4684963" y="3990761"/>
                </a:lnTo>
                <a:lnTo>
                  <a:pt x="4664812" y="3990761"/>
                </a:lnTo>
                <a:lnTo>
                  <a:pt x="4644662" y="3985218"/>
                </a:lnTo>
                <a:lnTo>
                  <a:pt x="4624512" y="3979675"/>
                </a:lnTo>
                <a:lnTo>
                  <a:pt x="4609399" y="3968589"/>
                </a:lnTo>
                <a:lnTo>
                  <a:pt x="3747970" y="3225836"/>
                </a:lnTo>
                <a:lnTo>
                  <a:pt x="3732857" y="3209207"/>
                </a:lnTo>
                <a:lnTo>
                  <a:pt x="3722782" y="3192579"/>
                </a:lnTo>
                <a:lnTo>
                  <a:pt x="3712707" y="3170407"/>
                </a:lnTo>
                <a:lnTo>
                  <a:pt x="3707669" y="3148235"/>
                </a:lnTo>
                <a:lnTo>
                  <a:pt x="3707669" y="3126063"/>
                </a:lnTo>
                <a:lnTo>
                  <a:pt x="3712707" y="3103892"/>
                </a:lnTo>
                <a:lnTo>
                  <a:pt x="3717745" y="3081720"/>
                </a:lnTo>
                <a:lnTo>
                  <a:pt x="3732857" y="3065091"/>
                </a:lnTo>
                <a:lnTo>
                  <a:pt x="4070376" y="2588399"/>
                </a:lnTo>
                <a:lnTo>
                  <a:pt x="3909173" y="2444283"/>
                </a:lnTo>
                <a:lnTo>
                  <a:pt x="3873910" y="2405482"/>
                </a:lnTo>
                <a:lnTo>
                  <a:pt x="3843684" y="2361139"/>
                </a:lnTo>
                <a:lnTo>
                  <a:pt x="3823534" y="2311252"/>
                </a:lnTo>
                <a:lnTo>
                  <a:pt x="3813459" y="2261366"/>
                </a:lnTo>
                <a:lnTo>
                  <a:pt x="3813459" y="2211480"/>
                </a:lnTo>
                <a:lnTo>
                  <a:pt x="3813729" y="2209996"/>
                </a:lnTo>
                <a:lnTo>
                  <a:pt x="2614518" y="1836763"/>
                </a:lnTo>
                <a:lnTo>
                  <a:pt x="2913586" y="3090555"/>
                </a:lnTo>
                <a:lnTo>
                  <a:pt x="3697594" y="4212478"/>
                </a:lnTo>
                <a:lnTo>
                  <a:pt x="3705792" y="4227513"/>
                </a:lnTo>
                <a:lnTo>
                  <a:pt x="4740376" y="4373223"/>
                </a:lnTo>
                <a:lnTo>
                  <a:pt x="4790752" y="4389852"/>
                </a:lnTo>
                <a:lnTo>
                  <a:pt x="4836091" y="4412024"/>
                </a:lnTo>
                <a:lnTo>
                  <a:pt x="4876391" y="4445281"/>
                </a:lnTo>
                <a:lnTo>
                  <a:pt x="4906617" y="4484082"/>
                </a:lnTo>
                <a:lnTo>
                  <a:pt x="4936842" y="4528425"/>
                </a:lnTo>
                <a:lnTo>
                  <a:pt x="4951955" y="4578312"/>
                </a:lnTo>
                <a:lnTo>
                  <a:pt x="4962030" y="4633741"/>
                </a:lnTo>
                <a:lnTo>
                  <a:pt x="4956993" y="4689171"/>
                </a:lnTo>
                <a:lnTo>
                  <a:pt x="4946918" y="4744600"/>
                </a:lnTo>
                <a:lnTo>
                  <a:pt x="4926767" y="4794486"/>
                </a:lnTo>
                <a:lnTo>
                  <a:pt x="4896542" y="4838830"/>
                </a:lnTo>
                <a:lnTo>
                  <a:pt x="4861279" y="4872087"/>
                </a:lnTo>
                <a:lnTo>
                  <a:pt x="4820978" y="4905345"/>
                </a:lnTo>
                <a:lnTo>
                  <a:pt x="4775639" y="4921974"/>
                </a:lnTo>
                <a:lnTo>
                  <a:pt x="4725264" y="4933060"/>
                </a:lnTo>
                <a:lnTo>
                  <a:pt x="4674888" y="4933060"/>
                </a:lnTo>
                <a:lnTo>
                  <a:pt x="3415489" y="4750143"/>
                </a:lnTo>
                <a:lnTo>
                  <a:pt x="3365113" y="4739057"/>
                </a:lnTo>
                <a:lnTo>
                  <a:pt x="3319775" y="4711342"/>
                </a:lnTo>
                <a:lnTo>
                  <a:pt x="3279474" y="4683628"/>
                </a:lnTo>
                <a:lnTo>
                  <a:pt x="3276115" y="4679317"/>
                </a:lnTo>
                <a:lnTo>
                  <a:pt x="3259324" y="4666999"/>
                </a:lnTo>
                <a:lnTo>
                  <a:pt x="3234136" y="4639284"/>
                </a:lnTo>
                <a:lnTo>
                  <a:pt x="3213985" y="4617112"/>
                </a:lnTo>
                <a:lnTo>
                  <a:pt x="2502629" y="3593564"/>
                </a:lnTo>
                <a:lnTo>
                  <a:pt x="2483534" y="3602756"/>
                </a:lnTo>
                <a:lnTo>
                  <a:pt x="2317294" y="3669271"/>
                </a:lnTo>
                <a:lnTo>
                  <a:pt x="2191354" y="3724700"/>
                </a:lnTo>
                <a:lnTo>
                  <a:pt x="2004963" y="3802301"/>
                </a:lnTo>
                <a:lnTo>
                  <a:pt x="1732933" y="3918703"/>
                </a:lnTo>
                <a:lnTo>
                  <a:pt x="1380301" y="4073905"/>
                </a:lnTo>
                <a:lnTo>
                  <a:pt x="1571730" y="4916431"/>
                </a:lnTo>
                <a:lnTo>
                  <a:pt x="1586842" y="4971860"/>
                </a:lnTo>
                <a:lnTo>
                  <a:pt x="1617068" y="5104890"/>
                </a:lnTo>
                <a:lnTo>
                  <a:pt x="1637218" y="5182492"/>
                </a:lnTo>
                <a:lnTo>
                  <a:pt x="1647293" y="5265636"/>
                </a:lnTo>
                <a:lnTo>
                  <a:pt x="1652331" y="5343237"/>
                </a:lnTo>
                <a:lnTo>
                  <a:pt x="1647293" y="5415295"/>
                </a:lnTo>
                <a:lnTo>
                  <a:pt x="1627143" y="5498439"/>
                </a:lnTo>
                <a:lnTo>
                  <a:pt x="1617068" y="5537239"/>
                </a:lnTo>
                <a:lnTo>
                  <a:pt x="1601955" y="5570497"/>
                </a:lnTo>
                <a:lnTo>
                  <a:pt x="1586842" y="5598211"/>
                </a:lnTo>
                <a:lnTo>
                  <a:pt x="1566692" y="5620383"/>
                </a:lnTo>
                <a:lnTo>
                  <a:pt x="1546542" y="5642555"/>
                </a:lnTo>
                <a:lnTo>
                  <a:pt x="1526391" y="5659184"/>
                </a:lnTo>
                <a:lnTo>
                  <a:pt x="1506241" y="5675813"/>
                </a:lnTo>
                <a:lnTo>
                  <a:pt x="1481053" y="5686898"/>
                </a:lnTo>
                <a:lnTo>
                  <a:pt x="1450827" y="5692441"/>
                </a:lnTo>
                <a:lnTo>
                  <a:pt x="1425639" y="5697984"/>
                </a:lnTo>
                <a:lnTo>
                  <a:pt x="1360151" y="5697984"/>
                </a:lnTo>
                <a:lnTo>
                  <a:pt x="1294662" y="5686898"/>
                </a:lnTo>
                <a:lnTo>
                  <a:pt x="1259399" y="5681355"/>
                </a:lnTo>
                <a:lnTo>
                  <a:pt x="1234211" y="5664727"/>
                </a:lnTo>
                <a:lnTo>
                  <a:pt x="1203985" y="5642555"/>
                </a:lnTo>
                <a:lnTo>
                  <a:pt x="1178797" y="5620383"/>
                </a:lnTo>
                <a:lnTo>
                  <a:pt x="1158647" y="5592669"/>
                </a:lnTo>
                <a:lnTo>
                  <a:pt x="1143534" y="5564954"/>
                </a:lnTo>
                <a:lnTo>
                  <a:pt x="1133459" y="5537239"/>
                </a:lnTo>
                <a:lnTo>
                  <a:pt x="1123384" y="5515067"/>
                </a:lnTo>
                <a:lnTo>
                  <a:pt x="780827" y="4012933"/>
                </a:lnTo>
                <a:lnTo>
                  <a:pt x="780827" y="3996304"/>
                </a:lnTo>
                <a:lnTo>
                  <a:pt x="765714" y="3940874"/>
                </a:lnTo>
                <a:lnTo>
                  <a:pt x="765714" y="3885445"/>
                </a:lnTo>
                <a:lnTo>
                  <a:pt x="770752" y="3830016"/>
                </a:lnTo>
                <a:lnTo>
                  <a:pt x="785865" y="3774587"/>
                </a:lnTo>
                <a:lnTo>
                  <a:pt x="811053" y="3730243"/>
                </a:lnTo>
                <a:lnTo>
                  <a:pt x="841278" y="3685900"/>
                </a:lnTo>
                <a:lnTo>
                  <a:pt x="881579" y="3647099"/>
                </a:lnTo>
                <a:lnTo>
                  <a:pt x="926917" y="3619384"/>
                </a:lnTo>
                <a:lnTo>
                  <a:pt x="2045264" y="3015205"/>
                </a:lnTo>
                <a:lnTo>
                  <a:pt x="1808497" y="2028563"/>
                </a:lnTo>
                <a:lnTo>
                  <a:pt x="1299700" y="2544055"/>
                </a:lnTo>
                <a:lnTo>
                  <a:pt x="1264436" y="2577313"/>
                </a:lnTo>
                <a:lnTo>
                  <a:pt x="1254361" y="2582856"/>
                </a:lnTo>
                <a:lnTo>
                  <a:pt x="1244286" y="2588399"/>
                </a:lnTo>
                <a:lnTo>
                  <a:pt x="1224136" y="2599485"/>
                </a:lnTo>
                <a:lnTo>
                  <a:pt x="1214060" y="2605028"/>
                </a:lnTo>
                <a:lnTo>
                  <a:pt x="1173760" y="2616114"/>
                </a:lnTo>
                <a:lnTo>
                  <a:pt x="1133459" y="2621657"/>
                </a:lnTo>
                <a:lnTo>
                  <a:pt x="1093158" y="2616114"/>
                </a:lnTo>
                <a:lnTo>
                  <a:pt x="1047820" y="2605028"/>
                </a:lnTo>
                <a:lnTo>
                  <a:pt x="1012557" y="2582856"/>
                </a:lnTo>
                <a:lnTo>
                  <a:pt x="95714" y="2039649"/>
                </a:lnTo>
                <a:lnTo>
                  <a:pt x="60451" y="2006391"/>
                </a:lnTo>
                <a:lnTo>
                  <a:pt x="35263" y="1973134"/>
                </a:lnTo>
                <a:lnTo>
                  <a:pt x="15113" y="1928790"/>
                </a:lnTo>
                <a:lnTo>
                  <a:pt x="5038" y="1884447"/>
                </a:lnTo>
                <a:lnTo>
                  <a:pt x="0" y="1840103"/>
                </a:lnTo>
                <a:lnTo>
                  <a:pt x="5038" y="1795760"/>
                </a:lnTo>
                <a:lnTo>
                  <a:pt x="15113" y="1751416"/>
                </a:lnTo>
                <a:lnTo>
                  <a:pt x="35263" y="1707073"/>
                </a:lnTo>
                <a:lnTo>
                  <a:pt x="65489" y="1668272"/>
                </a:lnTo>
                <a:lnTo>
                  <a:pt x="95714" y="1640558"/>
                </a:lnTo>
                <a:lnTo>
                  <a:pt x="136015" y="1618386"/>
                </a:lnTo>
                <a:lnTo>
                  <a:pt x="176316" y="1607300"/>
                </a:lnTo>
                <a:lnTo>
                  <a:pt x="216617" y="1601757"/>
                </a:lnTo>
                <a:lnTo>
                  <a:pt x="261955" y="1607300"/>
                </a:lnTo>
                <a:lnTo>
                  <a:pt x="302256" y="1618386"/>
                </a:lnTo>
                <a:lnTo>
                  <a:pt x="337519" y="1640558"/>
                </a:lnTo>
                <a:lnTo>
                  <a:pt x="1081691" y="2081462"/>
                </a:lnTo>
                <a:lnTo>
                  <a:pt x="1692632" y="1418840"/>
                </a:lnTo>
                <a:lnTo>
                  <a:pt x="1763158" y="1346782"/>
                </a:lnTo>
                <a:lnTo>
                  <a:pt x="1828647" y="1280267"/>
                </a:lnTo>
                <a:lnTo>
                  <a:pt x="1863910" y="1258095"/>
                </a:lnTo>
                <a:lnTo>
                  <a:pt x="1899173" y="1235923"/>
                </a:lnTo>
                <a:lnTo>
                  <a:pt x="1934436" y="1219295"/>
                </a:lnTo>
                <a:lnTo>
                  <a:pt x="1969699" y="1208209"/>
                </a:lnTo>
                <a:lnTo>
                  <a:pt x="2004963" y="1197123"/>
                </a:lnTo>
                <a:lnTo>
                  <a:pt x="2040226" y="1191580"/>
                </a:lnTo>
                <a:close/>
                <a:moveTo>
                  <a:pt x="3057820" y="731517"/>
                </a:moveTo>
                <a:lnTo>
                  <a:pt x="3148496" y="731517"/>
                </a:lnTo>
                <a:lnTo>
                  <a:pt x="3244211" y="737059"/>
                </a:lnTo>
                <a:lnTo>
                  <a:pt x="3339925" y="748145"/>
                </a:lnTo>
                <a:lnTo>
                  <a:pt x="3430602" y="764774"/>
                </a:lnTo>
                <a:lnTo>
                  <a:pt x="3662331" y="809118"/>
                </a:lnTo>
                <a:lnTo>
                  <a:pt x="3768121" y="836832"/>
                </a:lnTo>
                <a:lnTo>
                  <a:pt x="3798346" y="847918"/>
                </a:lnTo>
                <a:lnTo>
                  <a:pt x="3813459" y="859004"/>
                </a:lnTo>
                <a:lnTo>
                  <a:pt x="3828572" y="903347"/>
                </a:lnTo>
                <a:lnTo>
                  <a:pt x="3843684" y="997577"/>
                </a:lnTo>
                <a:lnTo>
                  <a:pt x="3873910" y="1186037"/>
                </a:lnTo>
                <a:lnTo>
                  <a:pt x="3808421" y="1213752"/>
                </a:lnTo>
                <a:lnTo>
                  <a:pt x="3742933" y="1235923"/>
                </a:lnTo>
                <a:lnTo>
                  <a:pt x="3677444" y="1263638"/>
                </a:lnTo>
                <a:lnTo>
                  <a:pt x="3611955" y="1291353"/>
                </a:lnTo>
                <a:lnTo>
                  <a:pt x="3586767" y="1252552"/>
                </a:lnTo>
                <a:lnTo>
                  <a:pt x="3561579" y="1219295"/>
                </a:lnTo>
                <a:lnTo>
                  <a:pt x="3526316" y="1186037"/>
                </a:lnTo>
                <a:lnTo>
                  <a:pt x="3496090" y="1158322"/>
                </a:lnTo>
                <a:lnTo>
                  <a:pt x="3455790" y="1130608"/>
                </a:lnTo>
                <a:lnTo>
                  <a:pt x="3415489" y="1108436"/>
                </a:lnTo>
                <a:lnTo>
                  <a:pt x="3334887" y="1064093"/>
                </a:lnTo>
                <a:lnTo>
                  <a:pt x="3244211" y="1030835"/>
                </a:lnTo>
                <a:lnTo>
                  <a:pt x="3153534" y="1003120"/>
                </a:lnTo>
                <a:lnTo>
                  <a:pt x="3067895" y="980949"/>
                </a:lnTo>
                <a:lnTo>
                  <a:pt x="2987293" y="969863"/>
                </a:lnTo>
                <a:lnTo>
                  <a:pt x="2881504" y="958777"/>
                </a:lnTo>
                <a:lnTo>
                  <a:pt x="2765639" y="958777"/>
                </a:lnTo>
                <a:lnTo>
                  <a:pt x="2644737" y="964320"/>
                </a:lnTo>
                <a:lnTo>
                  <a:pt x="2523835" y="980949"/>
                </a:lnTo>
                <a:lnTo>
                  <a:pt x="2397895" y="1008663"/>
                </a:lnTo>
                <a:lnTo>
                  <a:pt x="2282030" y="1047464"/>
                </a:lnTo>
                <a:lnTo>
                  <a:pt x="2226617" y="1069635"/>
                </a:lnTo>
                <a:lnTo>
                  <a:pt x="2176241" y="1091807"/>
                </a:lnTo>
                <a:lnTo>
                  <a:pt x="2125865" y="1119522"/>
                </a:lnTo>
                <a:lnTo>
                  <a:pt x="2080527" y="1147236"/>
                </a:lnTo>
                <a:lnTo>
                  <a:pt x="1984812" y="1113979"/>
                </a:lnTo>
                <a:lnTo>
                  <a:pt x="2065414" y="1058550"/>
                </a:lnTo>
                <a:lnTo>
                  <a:pt x="2146015" y="1008663"/>
                </a:lnTo>
                <a:lnTo>
                  <a:pt x="2231654" y="958777"/>
                </a:lnTo>
                <a:lnTo>
                  <a:pt x="2317294" y="914433"/>
                </a:lnTo>
                <a:lnTo>
                  <a:pt x="2402933" y="875633"/>
                </a:lnTo>
                <a:lnTo>
                  <a:pt x="2493609" y="842375"/>
                </a:lnTo>
                <a:lnTo>
                  <a:pt x="2584286" y="814661"/>
                </a:lnTo>
                <a:lnTo>
                  <a:pt x="2680000" y="786946"/>
                </a:lnTo>
                <a:lnTo>
                  <a:pt x="2770677" y="764774"/>
                </a:lnTo>
                <a:lnTo>
                  <a:pt x="2866391" y="748145"/>
                </a:lnTo>
                <a:lnTo>
                  <a:pt x="2962105" y="737059"/>
                </a:lnTo>
                <a:lnTo>
                  <a:pt x="3057820" y="731517"/>
                </a:lnTo>
                <a:close/>
                <a:moveTo>
                  <a:pt x="1435100" y="0"/>
                </a:moveTo>
                <a:cubicBezTo>
                  <a:pt x="1809181" y="0"/>
                  <a:pt x="2112433" y="303252"/>
                  <a:pt x="2112433" y="677333"/>
                </a:cubicBezTo>
                <a:cubicBezTo>
                  <a:pt x="2112433" y="1051414"/>
                  <a:pt x="1809181" y="1354666"/>
                  <a:pt x="1435100" y="1354666"/>
                </a:cubicBezTo>
                <a:cubicBezTo>
                  <a:pt x="1061019" y="1354666"/>
                  <a:pt x="757767" y="1051414"/>
                  <a:pt x="757767" y="677333"/>
                </a:cubicBezTo>
                <a:cubicBezTo>
                  <a:pt x="757767" y="303252"/>
                  <a:pt x="1061019" y="0"/>
                  <a:pt x="1435100" y="0"/>
                </a:cubicBezTo>
                <a:close/>
              </a:path>
            </a:pathLst>
          </a:custGeom>
          <a:solidFill>
            <a:schemeClr val="tx1">
              <a:lumMod val="85000"/>
              <a:lumOff val="1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5" name="矩形 34"/>
          <p:cNvSpPr/>
          <p:nvPr/>
        </p:nvSpPr>
        <p:spPr>
          <a:xfrm>
            <a:off x="8846578" y="4607403"/>
            <a:ext cx="2037257" cy="1389380"/>
          </a:xfrm>
          <a:prstGeom prst="rect">
            <a:avLst/>
          </a:prstGeom>
        </p:spPr>
        <p:txBody>
          <a:bodyPr wrap="square">
            <a:spAutoFit/>
          </a:bodyPr>
          <a:lstStyle/>
          <a:p>
            <a:pPr defTabSz="609600">
              <a:lnSpc>
                <a:spcPct val="130000"/>
              </a:lnSpc>
            </a:pPr>
            <a:r>
              <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拿到课设题目后，即企业考勤系统后，我依次解决了数据库连接操作问题，根据实验要求设计数据库的表，</a:t>
            </a:r>
            <a:endPar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6435030" y="3671906"/>
            <a:ext cx="1908710" cy="423545"/>
          </a:xfrm>
          <a:prstGeom prst="rect">
            <a:avLst/>
          </a:prstGeom>
        </p:spPr>
        <p:txBody>
          <a:bodyPr wrap="square">
            <a:spAutoFit/>
          </a:bodyPr>
          <a:lstStyle/>
          <a:p>
            <a:pPr defTabSz="1644650">
              <a:lnSpc>
                <a:spcPct val="90000"/>
              </a:lnSpc>
              <a:spcBef>
                <a:spcPct val="0"/>
              </a:spcBef>
              <a:spcAft>
                <a:spcPct val="35000"/>
              </a:spcAft>
            </a:pPr>
            <a:r>
              <a:rPr lang="en-US" altLang="zh-CN" sz="2400" b="1" dirty="0">
                <a:solidFill>
                  <a:schemeClr val="bg1"/>
                </a:solidFill>
                <a:ea typeface="微软雅黑" panose="020B0503020204020204" pitchFamily="34" charset="-122"/>
              </a:rPr>
              <a:t> </a:t>
            </a:r>
            <a:r>
              <a:rPr lang="zh-CN" altLang="en-US" sz="2400" b="1" dirty="0">
                <a:solidFill>
                  <a:schemeClr val="bg1"/>
                </a:solidFill>
                <a:ea typeface="微软雅黑" panose="020B0503020204020204" pitchFamily="34" charset="-122"/>
              </a:rPr>
              <a:t>功能实现</a:t>
            </a:r>
            <a:endParaRPr lang="zh-CN" altLang="en-US" sz="2400" b="1" dirty="0">
              <a:solidFill>
                <a:schemeClr val="bg1"/>
              </a:solidFill>
              <a:ea typeface="微软雅黑" panose="020B0503020204020204" pitchFamily="34" charset="-122"/>
            </a:endParaRPr>
          </a:p>
        </p:txBody>
      </p:sp>
      <p:sp>
        <p:nvSpPr>
          <p:cNvPr id="37" name="矩形 36"/>
          <p:cNvSpPr/>
          <p:nvPr/>
        </p:nvSpPr>
        <p:spPr>
          <a:xfrm>
            <a:off x="6435029" y="4073068"/>
            <a:ext cx="2037257" cy="2428240"/>
          </a:xfrm>
          <a:prstGeom prst="rect">
            <a:avLst/>
          </a:prstGeom>
        </p:spPr>
        <p:txBody>
          <a:bodyPr wrap="square">
            <a:spAutoFit/>
          </a:bodyPr>
          <a:lstStyle/>
          <a:p>
            <a:pPr defTabSz="609600">
              <a:lnSpc>
                <a:spcPct val="130000"/>
              </a:lnSpc>
            </a:pPr>
            <a:r>
              <a:rPr lang="en-US" altLang="zh-CN" sz="1300" dirty="0">
                <a:solidFill>
                  <a:schemeClr val="bg1"/>
                </a:solidFill>
                <a:latin typeface="微软雅黑" panose="020B0503020204020204" pitchFamily="34" charset="-122"/>
                <a:ea typeface="微软雅黑" panose="020B0503020204020204" pitchFamily="34" charset="-122"/>
              </a:rPr>
              <a:t>	</a:t>
            </a:r>
            <a:r>
              <a:rPr lang="zh-CN" altLang="en-US" sz="1300" dirty="0">
                <a:solidFill>
                  <a:schemeClr val="bg1"/>
                </a:solidFill>
                <a:latin typeface="微软雅黑" panose="020B0503020204020204" pitchFamily="34" charset="-122"/>
                <a:ea typeface="微软雅黑" panose="020B0503020204020204" pitchFamily="34" charset="-122"/>
              </a:rPr>
              <a:t>对于这次课设，我大体构思是先设计了系统的登录页面，再根据登录信息跳转到普通员工，部门管理员，或者管理员三个界面，里面完成了各个职务的实验功能，再根据功能的需要在数据库中设计表及所需要的列。</a:t>
            </a:r>
            <a:endParaRPr lang="zh-CN" altLang="en-US" sz="1300" dirty="0">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3923842" y="3122536"/>
            <a:ext cx="1908710" cy="423545"/>
          </a:xfrm>
          <a:prstGeom prst="rect">
            <a:avLst/>
          </a:prstGeom>
        </p:spPr>
        <p:txBody>
          <a:bodyPr wrap="square">
            <a:spAutoFit/>
          </a:bodyPr>
          <a:lstStyle/>
          <a:p>
            <a:pPr defTabSz="1644650">
              <a:lnSpc>
                <a:spcPct val="90000"/>
              </a:lnSpc>
              <a:spcBef>
                <a:spcPct val="0"/>
              </a:spcBef>
              <a:spcAft>
                <a:spcPct val="35000"/>
              </a:spcAft>
            </a:pPr>
            <a:r>
              <a:rPr lang="zh-CN" altLang="en-US" sz="2400" b="1" dirty="0">
                <a:solidFill>
                  <a:schemeClr val="tx1">
                    <a:lumMod val="85000"/>
                    <a:lumOff val="15000"/>
                  </a:schemeClr>
                </a:solidFill>
                <a:ea typeface="微软雅黑" panose="020B0503020204020204" pitchFamily="34" charset="-122"/>
              </a:rPr>
              <a:t>功能测试</a:t>
            </a:r>
            <a:endParaRPr lang="zh-CN" altLang="en-US" sz="2400" b="1" dirty="0">
              <a:solidFill>
                <a:schemeClr val="tx1">
                  <a:lumMod val="85000"/>
                  <a:lumOff val="15000"/>
                </a:schemeClr>
              </a:solidFill>
              <a:ea typeface="微软雅黑" panose="020B0503020204020204" pitchFamily="34" charset="-122"/>
            </a:endParaRPr>
          </a:p>
        </p:txBody>
      </p:sp>
      <p:sp>
        <p:nvSpPr>
          <p:cNvPr id="39" name="矩形 38"/>
          <p:cNvSpPr/>
          <p:nvPr/>
        </p:nvSpPr>
        <p:spPr>
          <a:xfrm>
            <a:off x="3923841" y="3523698"/>
            <a:ext cx="2037257" cy="2947670"/>
          </a:xfrm>
          <a:prstGeom prst="rect">
            <a:avLst/>
          </a:prstGeom>
        </p:spPr>
        <p:txBody>
          <a:bodyPr wrap="square">
            <a:spAutoFit/>
          </a:bodyPr>
          <a:lstStyle/>
          <a:p>
            <a:pPr defTabSz="609600">
              <a:lnSpc>
                <a:spcPct val="130000"/>
              </a:lnSpc>
            </a:pPr>
            <a:r>
              <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通过小组的合作，我解决了实验中遇到的所有问题和实验所要求的所有功能，最后在完成了基本功能的方法后，构思了布局的设计，这也是实验的结尾工作，每个界面设计了相应的背景图片，尽量符合该功能的内容，在中间汇报工作成果后，改进了我的布局。</a:t>
            </a:r>
            <a:endPar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0" name="矩形 39"/>
          <p:cNvSpPr/>
          <p:nvPr/>
        </p:nvSpPr>
        <p:spPr>
          <a:xfrm>
            <a:off x="1370261" y="2532156"/>
            <a:ext cx="1908710" cy="423545"/>
          </a:xfrm>
          <a:prstGeom prst="rect">
            <a:avLst/>
          </a:prstGeom>
        </p:spPr>
        <p:txBody>
          <a:bodyPr wrap="square">
            <a:spAutoFit/>
          </a:bodyPr>
          <a:lstStyle/>
          <a:p>
            <a:pPr defTabSz="1644650">
              <a:lnSpc>
                <a:spcPct val="90000"/>
              </a:lnSpc>
              <a:spcBef>
                <a:spcPct val="0"/>
              </a:spcBef>
              <a:spcAft>
                <a:spcPct val="35000"/>
              </a:spcAft>
            </a:pPr>
            <a:r>
              <a:rPr lang="zh-CN" altLang="en-US" sz="2400" b="1" dirty="0">
                <a:solidFill>
                  <a:schemeClr val="bg1"/>
                </a:solidFill>
                <a:ea typeface="微软雅黑" panose="020B0503020204020204" pitchFamily="34" charset="-122"/>
              </a:rPr>
              <a:t>实验完成</a:t>
            </a:r>
            <a:endParaRPr lang="zh-CN" altLang="en-US" sz="2400" b="1" dirty="0">
              <a:solidFill>
                <a:schemeClr val="bg1"/>
              </a:solidFill>
              <a:ea typeface="微软雅黑" panose="020B0503020204020204" pitchFamily="34" charset="-122"/>
            </a:endParaRPr>
          </a:p>
        </p:txBody>
      </p:sp>
      <p:sp>
        <p:nvSpPr>
          <p:cNvPr id="41" name="矩形 40"/>
          <p:cNvSpPr/>
          <p:nvPr/>
        </p:nvSpPr>
        <p:spPr>
          <a:xfrm>
            <a:off x="1370260" y="2933318"/>
            <a:ext cx="2037257" cy="2428240"/>
          </a:xfrm>
          <a:prstGeom prst="rect">
            <a:avLst/>
          </a:prstGeom>
        </p:spPr>
        <p:txBody>
          <a:bodyPr wrap="square">
            <a:spAutoFit/>
          </a:bodyPr>
          <a:lstStyle/>
          <a:p>
            <a:pPr defTabSz="609600">
              <a:lnSpc>
                <a:spcPct val="130000"/>
              </a:lnSpc>
            </a:pPr>
            <a:r>
              <a:rPr lang="en-US" altLang="zh-CN" sz="1300" dirty="0">
                <a:solidFill>
                  <a:schemeClr val="bg1"/>
                </a:solidFill>
                <a:latin typeface="微软雅黑" panose="020B0503020204020204" pitchFamily="34" charset="-122"/>
                <a:ea typeface="微软雅黑" panose="020B0503020204020204" pitchFamily="34" charset="-122"/>
              </a:rPr>
              <a:t>	</a:t>
            </a:r>
            <a:r>
              <a:rPr lang="zh-CN" altLang="en-US" sz="1300" dirty="0">
                <a:solidFill>
                  <a:schemeClr val="bg1"/>
                </a:solidFill>
                <a:latin typeface="微软雅黑" panose="020B0503020204020204" pitchFamily="34" charset="-122"/>
                <a:ea typeface="微软雅黑" panose="020B0503020204020204" pitchFamily="34" charset="-122"/>
              </a:rPr>
              <a:t>在两个星期的</a:t>
            </a:r>
            <a:r>
              <a:rPr lang="zh-CN" altLang="en-US" sz="1300" dirty="0">
                <a:solidFill>
                  <a:schemeClr val="bg1"/>
                </a:solidFill>
                <a:latin typeface="微软雅黑" panose="020B0503020204020204" pitchFamily="34" charset="-122"/>
                <a:ea typeface="微软雅黑" panose="020B0503020204020204" pitchFamily="34" charset="-122"/>
              </a:rPr>
              <a:t>努力后，我完成了本次课设的所有功能要求，并在此基础上增添了一些自己想要或是实际系统需要的一些额外功能，最后通过测试，所有功能均可实现，没有出现错误，完成此次企业考勤系统的设计。</a:t>
            </a:r>
            <a:endParaRPr lang="zh-CN" altLang="en-US" sz="13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142730" y="4124960"/>
            <a:ext cx="1449705" cy="450850"/>
          </a:xfrm>
          <a:prstGeom prst="rect">
            <a:avLst/>
          </a:prstGeom>
          <a:noFill/>
        </p:spPr>
        <p:txBody>
          <a:bodyPr wrap="square" rtlCol="0">
            <a:spAutoFit/>
          </a:bodyPr>
          <a:lstStyle/>
          <a:p>
            <a:pPr>
              <a:lnSpc>
                <a:spcPct val="130000"/>
              </a:lnSpc>
              <a:spcBef>
                <a:spcPts val="600"/>
              </a:spcBef>
            </a:pPr>
            <a:r>
              <a:rPr lang="zh-CN" altLang="en-US" b="1" kern="0" dirty="0">
                <a:latin typeface="微软雅黑" panose="020B0503020204020204" pitchFamily="34" charset="-122"/>
                <a:ea typeface="微软雅黑" panose="020B0503020204020204" pitchFamily="34" charset="-122"/>
                <a:cs typeface="+mn-ea"/>
                <a:sym typeface="+mn-lt"/>
              </a:rPr>
              <a:t>起步问题</a:t>
            </a:r>
            <a:endParaRPr lang="zh-CN" altLang="en-US" b="1"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1000"/>
                                        <p:tgtEl>
                                          <p:spTgt spid="36"/>
                                        </p:tgtEl>
                                      </p:cBhvr>
                                    </p:animEffect>
                                    <p:anim calcmode="lin" valueType="num">
                                      <p:cBhvr>
                                        <p:cTn id="35" dur="1000" fill="hold"/>
                                        <p:tgtEl>
                                          <p:spTgt spid="36"/>
                                        </p:tgtEl>
                                        <p:attrNameLst>
                                          <p:attrName>ppt_x</p:attrName>
                                        </p:attrNameLst>
                                      </p:cBhvr>
                                      <p:tavLst>
                                        <p:tav tm="0">
                                          <p:val>
                                            <p:strVal val="#ppt_x"/>
                                          </p:val>
                                        </p:tav>
                                        <p:tav tm="100000">
                                          <p:val>
                                            <p:strVal val="#ppt_x"/>
                                          </p:val>
                                        </p:tav>
                                      </p:tavLst>
                                    </p:anim>
                                    <p:anim calcmode="lin" valueType="num">
                                      <p:cBhvr>
                                        <p:cTn id="36" dur="1000" fill="hold"/>
                                        <p:tgtEl>
                                          <p:spTgt spid="3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1000"/>
                                        <p:tgtEl>
                                          <p:spTgt spid="37"/>
                                        </p:tgtEl>
                                      </p:cBhvr>
                                    </p:animEffect>
                                    <p:anim calcmode="lin" valueType="num">
                                      <p:cBhvr>
                                        <p:cTn id="40" dur="1000" fill="hold"/>
                                        <p:tgtEl>
                                          <p:spTgt spid="37"/>
                                        </p:tgtEl>
                                        <p:attrNameLst>
                                          <p:attrName>ppt_x</p:attrName>
                                        </p:attrNameLst>
                                      </p:cBhvr>
                                      <p:tavLst>
                                        <p:tav tm="0">
                                          <p:val>
                                            <p:strVal val="#ppt_x"/>
                                          </p:val>
                                        </p:tav>
                                        <p:tav tm="100000">
                                          <p:val>
                                            <p:strVal val="#ppt_x"/>
                                          </p:val>
                                        </p:tav>
                                      </p:tavLst>
                                    </p:anim>
                                    <p:anim calcmode="lin" valueType="num">
                                      <p:cBhvr>
                                        <p:cTn id="4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1000"/>
                                        <p:tgtEl>
                                          <p:spTgt spid="38"/>
                                        </p:tgtEl>
                                      </p:cBhvr>
                                    </p:animEffect>
                                    <p:anim calcmode="lin" valueType="num">
                                      <p:cBhvr>
                                        <p:cTn id="47" dur="1000" fill="hold"/>
                                        <p:tgtEl>
                                          <p:spTgt spid="38"/>
                                        </p:tgtEl>
                                        <p:attrNameLst>
                                          <p:attrName>ppt_x</p:attrName>
                                        </p:attrNameLst>
                                      </p:cBhvr>
                                      <p:tavLst>
                                        <p:tav tm="0">
                                          <p:val>
                                            <p:strVal val="#ppt_x"/>
                                          </p:val>
                                        </p:tav>
                                        <p:tav tm="100000">
                                          <p:val>
                                            <p:strVal val="#ppt_x"/>
                                          </p:val>
                                        </p:tav>
                                      </p:tavLst>
                                    </p:anim>
                                    <p:anim calcmode="lin" valueType="num">
                                      <p:cBhvr>
                                        <p:cTn id="48" dur="1000" fill="hold"/>
                                        <p:tgtEl>
                                          <p:spTgt spid="3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1000"/>
                                        <p:tgtEl>
                                          <p:spTgt spid="39"/>
                                        </p:tgtEl>
                                      </p:cBhvr>
                                    </p:animEffect>
                                    <p:anim calcmode="lin" valueType="num">
                                      <p:cBhvr>
                                        <p:cTn id="52" dur="1000" fill="hold"/>
                                        <p:tgtEl>
                                          <p:spTgt spid="39"/>
                                        </p:tgtEl>
                                        <p:attrNameLst>
                                          <p:attrName>ppt_x</p:attrName>
                                        </p:attrNameLst>
                                      </p:cBhvr>
                                      <p:tavLst>
                                        <p:tav tm="0">
                                          <p:val>
                                            <p:strVal val="#ppt_x"/>
                                          </p:val>
                                        </p:tav>
                                        <p:tav tm="100000">
                                          <p:val>
                                            <p:strVal val="#ppt_x"/>
                                          </p:val>
                                        </p:tav>
                                      </p:tavLst>
                                    </p:anim>
                                    <p:anim calcmode="lin" valueType="num">
                                      <p:cBhvr>
                                        <p:cTn id="53" dur="1000" fill="hold"/>
                                        <p:tgtEl>
                                          <p:spTgt spid="39"/>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1000"/>
                                        <p:tgtEl>
                                          <p:spTgt spid="18"/>
                                        </p:tgtEl>
                                      </p:cBhvr>
                                    </p:animEffect>
                                    <p:anim calcmode="lin" valueType="num">
                                      <p:cBhvr>
                                        <p:cTn id="57" dur="1000" fill="hold"/>
                                        <p:tgtEl>
                                          <p:spTgt spid="18"/>
                                        </p:tgtEl>
                                        <p:attrNameLst>
                                          <p:attrName>ppt_x</p:attrName>
                                        </p:attrNameLst>
                                      </p:cBhvr>
                                      <p:tavLst>
                                        <p:tav tm="0">
                                          <p:val>
                                            <p:strVal val="#ppt_x"/>
                                          </p:val>
                                        </p:tav>
                                        <p:tav tm="100000">
                                          <p:val>
                                            <p:strVal val="#ppt_x"/>
                                          </p:val>
                                        </p:tav>
                                      </p:tavLst>
                                    </p:anim>
                                    <p:anim calcmode="lin" valueType="num">
                                      <p:cBhvr>
                                        <p:cTn id="5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1000"/>
                                        <p:tgtEl>
                                          <p:spTgt spid="21"/>
                                        </p:tgtEl>
                                      </p:cBhvr>
                                    </p:animEffect>
                                    <p:anim calcmode="lin" valueType="num">
                                      <p:cBhvr>
                                        <p:cTn id="64" dur="1000" fill="hold"/>
                                        <p:tgtEl>
                                          <p:spTgt spid="21"/>
                                        </p:tgtEl>
                                        <p:attrNameLst>
                                          <p:attrName>ppt_x</p:attrName>
                                        </p:attrNameLst>
                                      </p:cBhvr>
                                      <p:tavLst>
                                        <p:tav tm="0">
                                          <p:val>
                                            <p:strVal val="#ppt_x"/>
                                          </p:val>
                                        </p:tav>
                                        <p:tav tm="100000">
                                          <p:val>
                                            <p:strVal val="#ppt_x"/>
                                          </p:val>
                                        </p:tav>
                                      </p:tavLst>
                                    </p:anim>
                                    <p:anim calcmode="lin" valueType="num">
                                      <p:cBhvr>
                                        <p:cTn id="65" dur="1000" fill="hold"/>
                                        <p:tgtEl>
                                          <p:spTgt spid="21"/>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1000"/>
                                        <p:tgtEl>
                                          <p:spTgt spid="40"/>
                                        </p:tgtEl>
                                      </p:cBhvr>
                                    </p:animEffect>
                                    <p:anim calcmode="lin" valueType="num">
                                      <p:cBhvr>
                                        <p:cTn id="69" dur="1000" fill="hold"/>
                                        <p:tgtEl>
                                          <p:spTgt spid="40"/>
                                        </p:tgtEl>
                                        <p:attrNameLst>
                                          <p:attrName>ppt_x</p:attrName>
                                        </p:attrNameLst>
                                      </p:cBhvr>
                                      <p:tavLst>
                                        <p:tav tm="0">
                                          <p:val>
                                            <p:strVal val="#ppt_x"/>
                                          </p:val>
                                        </p:tav>
                                        <p:tav tm="100000">
                                          <p:val>
                                            <p:strVal val="#ppt_x"/>
                                          </p:val>
                                        </p:tav>
                                      </p:tavLst>
                                    </p:anim>
                                    <p:anim calcmode="lin" valueType="num">
                                      <p:cBhvr>
                                        <p:cTn id="70" dur="1000" fill="hold"/>
                                        <p:tgtEl>
                                          <p:spTgt spid="40"/>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1000"/>
                                        <p:tgtEl>
                                          <p:spTgt spid="41"/>
                                        </p:tgtEl>
                                      </p:cBhvr>
                                    </p:animEffect>
                                    <p:anim calcmode="lin" valueType="num">
                                      <p:cBhvr>
                                        <p:cTn id="74" dur="1000" fill="hold"/>
                                        <p:tgtEl>
                                          <p:spTgt spid="41"/>
                                        </p:tgtEl>
                                        <p:attrNameLst>
                                          <p:attrName>ppt_x</p:attrName>
                                        </p:attrNameLst>
                                      </p:cBhvr>
                                      <p:tavLst>
                                        <p:tav tm="0">
                                          <p:val>
                                            <p:strVal val="#ppt_x"/>
                                          </p:val>
                                        </p:tav>
                                        <p:tav tm="100000">
                                          <p:val>
                                            <p:strVal val="#ppt_x"/>
                                          </p:val>
                                        </p:tav>
                                      </p:tavLst>
                                    </p:anim>
                                    <p:anim calcmode="lin" valueType="num">
                                      <p:cBhvr>
                                        <p:cTn id="7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21" grpId="0" bldLvl="0" animBg="1"/>
      <p:bldP spid="33" grpId="0" bldLvl="0" animBg="1"/>
      <p:bldP spid="35" grpId="0"/>
      <p:bldP spid="36" grpId="0"/>
      <p:bldP spid="37" grpId="0"/>
      <p:bldP spid="38" grpId="0"/>
      <p:bldP spid="39" grpId="0"/>
      <p:bldP spid="40" grpId="0"/>
      <p:bldP spid="41"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第四部分</a:t>
            </a:r>
            <a:endParaRPr kumimoji="1" lang="zh-CN" altLang="en-US" dirty="0"/>
          </a:p>
          <a:p>
            <a:r>
              <a:rPr kumimoji="1" lang="zh-CN" altLang="en-US" dirty="0"/>
              <a:t>小组分工</a:t>
            </a:r>
            <a:endParaRPr kumimoji="1" lang="zh-CN" altLang="en-US" dirty="0"/>
          </a:p>
        </p:txBody>
      </p:sp>
      <p:sp>
        <p:nvSpPr>
          <p:cNvPr id="3" name="文本占位符 2"/>
          <p:cNvSpPr>
            <a:spLocks noGrp="1"/>
          </p:cNvSpPr>
          <p:nvPr>
            <p:ph type="body" sz="quarter" idx="12"/>
          </p:nvPr>
        </p:nvSpPr>
        <p:spPr>
          <a:xfrm>
            <a:off x="1143731" y="4534934"/>
            <a:ext cx="8571768" cy="1656545"/>
          </a:xfrm>
        </p:spPr>
        <p:txBody>
          <a:bodyPr/>
          <a:lstStyle/>
          <a:p>
            <a:r>
              <a:rPr lang="zh-CN" altLang="en-US" kern="0" dirty="0">
                <a:solidFill>
                  <a:schemeClr val="bg1">
                    <a:alpha val="30000"/>
                  </a:schemeClr>
                </a:solidFill>
                <a:latin typeface="微软雅黑" panose="020B0503020204020204" pitchFamily="34" charset="-122"/>
                <a:ea typeface="微软雅黑" panose="020B0503020204020204" pitchFamily="34" charset="-122"/>
              </a:rPr>
              <a:t>第五部分 解决办法</a:t>
            </a:r>
            <a:endParaRPr lang="zh-CN" altLang="en-US" kern="0" dirty="0">
              <a:solidFill>
                <a:schemeClr val="bg1">
                  <a:alpha val="30000"/>
                </a:schemeClr>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flipV="1">
            <a:off x="553812" y="3051208"/>
            <a:ext cx="3421422" cy="1092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lang="zh-CN" altLang="en-US" kern="0" dirty="0">
                <a:solidFill>
                  <a:srgbClr val="3D4762"/>
                </a:solidFill>
                <a:latin typeface="微软雅黑" panose="020B0503020204020204" pitchFamily="34" charset="-122"/>
                <a:ea typeface="微软雅黑" panose="020B0503020204020204" pitchFamily="34" charset="-122"/>
              </a:rPr>
              <a:t>第四部分 </a:t>
            </a:r>
            <a:r>
              <a:rPr lang="en-US" altLang="zh-CN" kern="0" dirty="0">
                <a:solidFill>
                  <a:srgbClr val="3D4762"/>
                </a:solidFill>
                <a:latin typeface="微软雅黑" panose="020B0503020204020204" pitchFamily="34" charset="-122"/>
                <a:ea typeface="微软雅黑" panose="020B0503020204020204" pitchFamily="34" charset="-122"/>
              </a:rPr>
              <a:t>| </a:t>
            </a:r>
            <a:r>
              <a:rPr lang="zh-CN" altLang="en-US" kern="0" dirty="0">
                <a:solidFill>
                  <a:srgbClr val="3D4762"/>
                </a:solidFill>
                <a:latin typeface="微软雅黑" panose="020B0503020204020204" pitchFamily="34" charset="-122"/>
                <a:ea typeface="微软雅黑" panose="020B0503020204020204" pitchFamily="34" charset="-122"/>
              </a:rPr>
              <a:t>设想安排</a:t>
            </a:r>
            <a:endParaRPr lang="zh-CN" altLang="en-US" kern="0" dirty="0">
              <a:solidFill>
                <a:srgbClr val="3D4762"/>
              </a:solidFill>
              <a:latin typeface="微软雅黑" panose="020B0503020204020204" pitchFamily="34" charset="-122"/>
              <a:ea typeface="微软雅黑" panose="020B0503020204020204" pitchFamily="34" charset="-122"/>
            </a:endParaRPr>
          </a:p>
        </p:txBody>
      </p:sp>
      <p:grpSp>
        <p:nvGrpSpPr>
          <p:cNvPr id="3" name="组 2"/>
          <p:cNvGrpSpPr/>
          <p:nvPr/>
        </p:nvGrpSpPr>
        <p:grpSpPr>
          <a:xfrm>
            <a:off x="1339394" y="1596219"/>
            <a:ext cx="2341120" cy="1404672"/>
            <a:chOff x="1647866" y="1860624"/>
            <a:chExt cx="2341120" cy="1404672"/>
          </a:xfrm>
        </p:grpSpPr>
        <p:sp>
          <p:nvSpPr>
            <p:cNvPr id="19" name="矩形 18"/>
            <p:cNvSpPr/>
            <p:nvPr/>
          </p:nvSpPr>
          <p:spPr>
            <a:xfrm>
              <a:off x="1647866" y="1860624"/>
              <a:ext cx="2341120" cy="1404672"/>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0211" tIns="220211" rIns="220211" bIns="220211" numCol="1" spcCol="1270" anchor="ctr" anchorCtr="0">
              <a:noAutofit/>
            </a:bodyPr>
            <a:lstStyle/>
            <a:p>
              <a:pPr lvl="0" algn="ctr" defTabSz="2089150">
                <a:lnSpc>
                  <a:spcPct val="90000"/>
                </a:lnSpc>
                <a:spcBef>
                  <a:spcPct val="0"/>
                </a:spcBef>
                <a:spcAft>
                  <a:spcPct val="35000"/>
                </a:spcAft>
              </a:pPr>
              <a:endParaRPr lang="zh-CN" altLang="en-US" sz="4700" kern="1200"/>
            </a:p>
          </p:txBody>
        </p:sp>
        <p:sp>
          <p:nvSpPr>
            <p:cNvPr id="20" name="矩形 19"/>
            <p:cNvSpPr/>
            <p:nvPr/>
          </p:nvSpPr>
          <p:spPr>
            <a:xfrm>
              <a:off x="1865278" y="2099366"/>
              <a:ext cx="1908710" cy="423545"/>
            </a:xfrm>
            <a:prstGeom prst="rect">
              <a:avLst/>
            </a:prstGeom>
          </p:spPr>
          <p:txBody>
            <a:bodyPr wrap="square">
              <a:spAutoFit/>
            </a:bodyPr>
            <a:lstStyle/>
            <a:p>
              <a:pPr algn="ctr" defTabSz="1644650">
                <a:lnSpc>
                  <a:spcPct val="90000"/>
                </a:lnSpc>
                <a:spcBef>
                  <a:spcPct val="0"/>
                </a:spcBef>
                <a:spcAft>
                  <a:spcPct val="35000"/>
                </a:spcAft>
              </a:pPr>
              <a:r>
                <a:rPr lang="zh-CN" altLang="en-US" sz="2400" b="1" dirty="0">
                  <a:solidFill>
                    <a:schemeClr val="tx2"/>
                  </a:solidFill>
                  <a:ea typeface="微软雅黑" panose="020B0503020204020204" pitchFamily="34" charset="-122"/>
                </a:rPr>
                <a:t>实验分析</a:t>
              </a:r>
              <a:endParaRPr lang="zh-CN" altLang="en-US" sz="2400" b="1" dirty="0">
                <a:solidFill>
                  <a:schemeClr val="tx2"/>
                </a:solidFill>
                <a:ea typeface="微软雅黑" panose="020B0503020204020204" pitchFamily="34" charset="-122"/>
              </a:endParaRPr>
            </a:p>
          </p:txBody>
        </p:sp>
        <p:sp>
          <p:nvSpPr>
            <p:cNvPr id="22" name="矩形 21"/>
            <p:cNvSpPr/>
            <p:nvPr/>
          </p:nvSpPr>
          <p:spPr>
            <a:xfrm>
              <a:off x="1722381" y="2500528"/>
              <a:ext cx="2194505" cy="587084"/>
            </a:xfrm>
            <a:prstGeom prst="rect">
              <a:avLst/>
            </a:prstGeom>
          </p:spPr>
          <p:txBody>
            <a:bodyPr wrap="square">
              <a:spAutoFit/>
            </a:bodyPr>
            <a:lstStyle/>
            <a:p>
              <a:pPr algn="ctr" defTabSz="609600">
                <a:lnSpc>
                  <a:spcPct val="130000"/>
                </a:lnSpc>
              </a:pPr>
              <a:r>
                <a:rPr lang="zh-CN" altLang="en-US" sz="1300" dirty="0">
                  <a:solidFill>
                    <a:schemeClr val="tx2"/>
                  </a:solidFill>
                  <a:latin typeface="微软雅黑" panose="020B0503020204020204" pitchFamily="34" charset="-122"/>
                  <a:ea typeface="微软雅黑" panose="020B0503020204020204" pitchFamily="34" charset="-122"/>
                </a:rPr>
                <a:t>拿到课设题目后，我们首先分析了这个系统的大体构思</a:t>
              </a:r>
              <a:endParaRPr lang="zh-CN" altLang="en-US" sz="1300" dirty="0">
                <a:solidFill>
                  <a:schemeClr val="tx2"/>
                </a:solidFill>
                <a:latin typeface="微软雅黑" panose="020B0503020204020204" pitchFamily="34" charset="-122"/>
                <a:ea typeface="微软雅黑" panose="020B0503020204020204" pitchFamily="34" charset="-122"/>
              </a:endParaRPr>
            </a:p>
          </p:txBody>
        </p:sp>
      </p:grpSp>
      <p:sp>
        <p:nvSpPr>
          <p:cNvPr id="23" name="任意多边形 18"/>
          <p:cNvSpPr/>
          <p:nvPr/>
        </p:nvSpPr>
        <p:spPr>
          <a:xfrm rot="13432065">
            <a:off x="3796482" y="2010105"/>
            <a:ext cx="560314" cy="560314"/>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 24"/>
          <p:cNvGrpSpPr/>
          <p:nvPr/>
        </p:nvGrpSpPr>
        <p:grpSpPr>
          <a:xfrm>
            <a:off x="4690711" y="1596219"/>
            <a:ext cx="2341120" cy="1404672"/>
            <a:chOff x="1647866" y="1860624"/>
            <a:chExt cx="2341120" cy="1404672"/>
          </a:xfrm>
        </p:grpSpPr>
        <p:sp>
          <p:nvSpPr>
            <p:cNvPr id="27" name="矩形 26"/>
            <p:cNvSpPr/>
            <p:nvPr/>
          </p:nvSpPr>
          <p:spPr>
            <a:xfrm>
              <a:off x="1647866" y="1860624"/>
              <a:ext cx="2341120" cy="1404672"/>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0211" tIns="220211" rIns="220211" bIns="220211" numCol="1" spcCol="1270" anchor="ctr" anchorCtr="0">
              <a:noAutofit/>
            </a:bodyPr>
            <a:lstStyle/>
            <a:p>
              <a:pPr lvl="0" algn="ctr" defTabSz="2089150">
                <a:lnSpc>
                  <a:spcPct val="90000"/>
                </a:lnSpc>
                <a:spcBef>
                  <a:spcPct val="0"/>
                </a:spcBef>
                <a:spcAft>
                  <a:spcPct val="35000"/>
                </a:spcAft>
              </a:pPr>
              <a:endParaRPr lang="zh-CN" altLang="en-US" sz="4700" kern="1200"/>
            </a:p>
          </p:txBody>
        </p:sp>
        <p:sp>
          <p:nvSpPr>
            <p:cNvPr id="28" name="矩形 27"/>
            <p:cNvSpPr/>
            <p:nvPr/>
          </p:nvSpPr>
          <p:spPr>
            <a:xfrm>
              <a:off x="1865278" y="2099366"/>
              <a:ext cx="1908710" cy="423545"/>
            </a:xfrm>
            <a:prstGeom prst="rect">
              <a:avLst/>
            </a:prstGeom>
          </p:spPr>
          <p:txBody>
            <a:bodyPr wrap="square">
              <a:spAutoFit/>
            </a:bodyPr>
            <a:lstStyle/>
            <a:p>
              <a:pPr algn="ctr" defTabSz="1644650">
                <a:lnSpc>
                  <a:spcPct val="90000"/>
                </a:lnSpc>
                <a:spcBef>
                  <a:spcPct val="0"/>
                </a:spcBef>
                <a:spcAft>
                  <a:spcPct val="35000"/>
                </a:spcAft>
              </a:pPr>
              <a:r>
                <a:rPr lang="zh-CN" altLang="en-US" sz="2400" b="1" dirty="0">
                  <a:solidFill>
                    <a:schemeClr val="tx2"/>
                  </a:solidFill>
                  <a:ea typeface="微软雅黑" panose="020B0503020204020204" pitchFamily="34" charset="-122"/>
                </a:rPr>
                <a:t>小组分工</a:t>
              </a:r>
              <a:endParaRPr lang="zh-CN" altLang="en-US" sz="2400" b="1" dirty="0">
                <a:solidFill>
                  <a:schemeClr val="tx2"/>
                </a:solidFill>
                <a:ea typeface="微软雅黑" panose="020B0503020204020204" pitchFamily="34" charset="-122"/>
              </a:endParaRPr>
            </a:p>
          </p:txBody>
        </p:sp>
        <p:sp>
          <p:nvSpPr>
            <p:cNvPr id="29" name="矩形 28"/>
            <p:cNvSpPr/>
            <p:nvPr/>
          </p:nvSpPr>
          <p:spPr>
            <a:xfrm>
              <a:off x="1744683" y="2418141"/>
              <a:ext cx="2194505" cy="847155"/>
            </a:xfrm>
            <a:prstGeom prst="rect">
              <a:avLst/>
            </a:prstGeom>
          </p:spPr>
          <p:txBody>
            <a:bodyPr wrap="square">
              <a:spAutoFit/>
            </a:bodyPr>
            <a:lstStyle/>
            <a:p>
              <a:pPr algn="ctr" defTabSz="609600">
                <a:lnSpc>
                  <a:spcPct val="130000"/>
                </a:lnSpc>
              </a:pPr>
              <a:r>
                <a:rPr lang="zh-CN" altLang="en-US" sz="1300" dirty="0">
                  <a:solidFill>
                    <a:schemeClr val="tx2"/>
                  </a:solidFill>
                  <a:latin typeface="微软雅黑" panose="020B0503020204020204" pitchFamily="34" charset="-122"/>
                  <a:ea typeface="微软雅黑" panose="020B0503020204020204" pitchFamily="34" charset="-122"/>
                </a:rPr>
                <a:t>分析后实验，我们对实验进行了拆分，每位小组成员有自己的实验内容要求</a:t>
              </a:r>
              <a:endParaRPr lang="zh-CN" altLang="en-US" sz="1300" dirty="0">
                <a:solidFill>
                  <a:schemeClr val="tx2"/>
                </a:solidFill>
                <a:latin typeface="微软雅黑" panose="020B0503020204020204" pitchFamily="34" charset="-122"/>
                <a:ea typeface="微软雅黑" panose="020B0503020204020204" pitchFamily="34" charset="-122"/>
              </a:endParaRPr>
            </a:p>
          </p:txBody>
        </p:sp>
      </p:grpSp>
      <p:sp>
        <p:nvSpPr>
          <p:cNvPr id="26" name="任意多边形 18"/>
          <p:cNvSpPr/>
          <p:nvPr/>
        </p:nvSpPr>
        <p:spPr>
          <a:xfrm rot="13432065">
            <a:off x="7147799" y="2010105"/>
            <a:ext cx="560314" cy="560314"/>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 30"/>
          <p:cNvGrpSpPr/>
          <p:nvPr/>
        </p:nvGrpSpPr>
        <p:grpSpPr>
          <a:xfrm>
            <a:off x="8042028" y="1596219"/>
            <a:ext cx="2341120" cy="1427418"/>
            <a:chOff x="1647866" y="1860624"/>
            <a:chExt cx="2341120" cy="1427418"/>
          </a:xfrm>
        </p:grpSpPr>
        <p:sp>
          <p:nvSpPr>
            <p:cNvPr id="42" name="矩形 41"/>
            <p:cNvSpPr/>
            <p:nvPr/>
          </p:nvSpPr>
          <p:spPr>
            <a:xfrm>
              <a:off x="1647866" y="1860624"/>
              <a:ext cx="2341120" cy="1404672"/>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0211" tIns="220211" rIns="220211" bIns="220211" numCol="1" spcCol="1270" anchor="ctr" anchorCtr="0">
              <a:noAutofit/>
            </a:bodyPr>
            <a:lstStyle/>
            <a:p>
              <a:pPr lvl="0" algn="ctr" defTabSz="2089150">
                <a:lnSpc>
                  <a:spcPct val="90000"/>
                </a:lnSpc>
                <a:spcBef>
                  <a:spcPct val="0"/>
                </a:spcBef>
                <a:spcAft>
                  <a:spcPct val="35000"/>
                </a:spcAft>
              </a:pPr>
              <a:endParaRPr lang="zh-CN" altLang="en-US" sz="4700" kern="1200"/>
            </a:p>
          </p:txBody>
        </p:sp>
        <p:sp>
          <p:nvSpPr>
            <p:cNvPr id="43" name="矩形 42"/>
            <p:cNvSpPr/>
            <p:nvPr/>
          </p:nvSpPr>
          <p:spPr>
            <a:xfrm>
              <a:off x="1865278" y="2099366"/>
              <a:ext cx="1908710" cy="423545"/>
            </a:xfrm>
            <a:prstGeom prst="rect">
              <a:avLst/>
            </a:prstGeom>
          </p:spPr>
          <p:txBody>
            <a:bodyPr wrap="square">
              <a:spAutoFit/>
            </a:bodyPr>
            <a:lstStyle/>
            <a:p>
              <a:pPr algn="ctr" defTabSz="1644650">
                <a:lnSpc>
                  <a:spcPct val="90000"/>
                </a:lnSpc>
                <a:spcBef>
                  <a:spcPct val="0"/>
                </a:spcBef>
                <a:spcAft>
                  <a:spcPct val="35000"/>
                </a:spcAft>
              </a:pPr>
              <a:r>
                <a:rPr lang="zh-CN" altLang="en-US" sz="2400" b="1" dirty="0">
                  <a:solidFill>
                    <a:schemeClr val="tx2"/>
                  </a:solidFill>
                  <a:ea typeface="微软雅黑" panose="020B0503020204020204" pitchFamily="34" charset="-122"/>
                </a:rPr>
                <a:t>设计功能</a:t>
              </a:r>
              <a:endParaRPr lang="zh-CN" altLang="en-US" sz="2400" b="1" dirty="0">
                <a:solidFill>
                  <a:schemeClr val="tx2"/>
                </a:solidFill>
                <a:ea typeface="微软雅黑" panose="020B0503020204020204" pitchFamily="34" charset="-122"/>
              </a:endParaRPr>
            </a:p>
          </p:txBody>
        </p:sp>
        <p:sp>
          <p:nvSpPr>
            <p:cNvPr id="44" name="矩形 43"/>
            <p:cNvSpPr/>
            <p:nvPr/>
          </p:nvSpPr>
          <p:spPr>
            <a:xfrm>
              <a:off x="1722381" y="2440887"/>
              <a:ext cx="2194505" cy="847155"/>
            </a:xfrm>
            <a:prstGeom prst="rect">
              <a:avLst/>
            </a:prstGeom>
          </p:spPr>
          <p:txBody>
            <a:bodyPr wrap="square">
              <a:spAutoFit/>
            </a:bodyPr>
            <a:lstStyle/>
            <a:p>
              <a:pPr algn="ctr" defTabSz="609600">
                <a:lnSpc>
                  <a:spcPct val="130000"/>
                </a:lnSpc>
              </a:pPr>
              <a:r>
                <a:rPr lang="zh-CN" altLang="en-US" sz="1300" dirty="0">
                  <a:solidFill>
                    <a:schemeClr val="tx2"/>
                  </a:solidFill>
                  <a:latin typeface="微软雅黑" panose="020B0503020204020204" pitchFamily="34" charset="-122"/>
                  <a:ea typeface="微软雅黑" panose="020B0503020204020204" pitchFamily="34" charset="-122"/>
                </a:rPr>
                <a:t>分工后，我们每个成员根据实验要求，对不同的职务设计了该职务的界面功能。</a:t>
              </a:r>
              <a:endParaRPr lang="zh-CN" altLang="en-US" sz="1300" dirty="0">
                <a:solidFill>
                  <a:schemeClr val="tx2"/>
                </a:solidFill>
                <a:latin typeface="微软雅黑" panose="020B0503020204020204" pitchFamily="34" charset="-122"/>
                <a:ea typeface="微软雅黑" panose="020B0503020204020204" pitchFamily="34" charset="-122"/>
              </a:endParaRPr>
            </a:p>
          </p:txBody>
        </p:sp>
      </p:grpSp>
      <p:sp>
        <p:nvSpPr>
          <p:cNvPr id="45" name="任意多边形 18"/>
          <p:cNvSpPr/>
          <p:nvPr/>
        </p:nvSpPr>
        <p:spPr>
          <a:xfrm rot="18900000">
            <a:off x="8932431" y="3121896"/>
            <a:ext cx="560314" cy="560314"/>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 45"/>
          <p:cNvGrpSpPr/>
          <p:nvPr/>
        </p:nvGrpSpPr>
        <p:grpSpPr>
          <a:xfrm flipH="1">
            <a:off x="8042028" y="4257426"/>
            <a:ext cx="2341120" cy="1434976"/>
            <a:chOff x="1647866" y="1860624"/>
            <a:chExt cx="2341120" cy="1434976"/>
          </a:xfrm>
        </p:grpSpPr>
        <p:sp>
          <p:nvSpPr>
            <p:cNvPr id="47" name="矩形 46"/>
            <p:cNvSpPr/>
            <p:nvPr/>
          </p:nvSpPr>
          <p:spPr>
            <a:xfrm>
              <a:off x="1647866" y="1860624"/>
              <a:ext cx="2341120" cy="1404672"/>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0211" tIns="220211" rIns="220211" bIns="220211" numCol="1" spcCol="1270" anchor="ctr" anchorCtr="0">
              <a:noAutofit/>
            </a:bodyPr>
            <a:lstStyle/>
            <a:p>
              <a:pPr lvl="0" algn="ctr" defTabSz="2089150">
                <a:lnSpc>
                  <a:spcPct val="90000"/>
                </a:lnSpc>
                <a:spcBef>
                  <a:spcPct val="0"/>
                </a:spcBef>
                <a:spcAft>
                  <a:spcPct val="35000"/>
                </a:spcAft>
              </a:pPr>
              <a:endParaRPr lang="zh-CN" altLang="en-US" sz="4700" kern="1200"/>
            </a:p>
          </p:txBody>
        </p:sp>
        <p:sp>
          <p:nvSpPr>
            <p:cNvPr id="48" name="矩形 47"/>
            <p:cNvSpPr/>
            <p:nvPr/>
          </p:nvSpPr>
          <p:spPr>
            <a:xfrm>
              <a:off x="1865278" y="2099366"/>
              <a:ext cx="1908710" cy="423545"/>
            </a:xfrm>
            <a:prstGeom prst="rect">
              <a:avLst/>
            </a:prstGeom>
          </p:spPr>
          <p:txBody>
            <a:bodyPr wrap="square">
              <a:spAutoFit/>
            </a:bodyPr>
            <a:lstStyle/>
            <a:p>
              <a:pPr algn="ctr" defTabSz="1644650">
                <a:lnSpc>
                  <a:spcPct val="90000"/>
                </a:lnSpc>
                <a:spcBef>
                  <a:spcPct val="0"/>
                </a:spcBef>
                <a:spcAft>
                  <a:spcPct val="35000"/>
                </a:spcAft>
              </a:pPr>
              <a:r>
                <a:rPr lang="zh-CN" altLang="en-US" sz="2400" b="1" dirty="0">
                  <a:solidFill>
                    <a:schemeClr val="tx2"/>
                  </a:solidFill>
                  <a:ea typeface="微软雅黑" panose="020B0503020204020204" pitchFamily="34" charset="-122"/>
                </a:rPr>
                <a:t>界面修改</a:t>
              </a:r>
              <a:endParaRPr lang="zh-CN" altLang="en-US" sz="2400" b="1" dirty="0">
                <a:solidFill>
                  <a:schemeClr val="tx2"/>
                </a:solidFill>
                <a:ea typeface="微软雅黑" panose="020B0503020204020204" pitchFamily="34" charset="-122"/>
              </a:endParaRPr>
            </a:p>
          </p:txBody>
        </p:sp>
        <p:sp>
          <p:nvSpPr>
            <p:cNvPr id="49" name="矩形 48"/>
            <p:cNvSpPr/>
            <p:nvPr/>
          </p:nvSpPr>
          <p:spPr>
            <a:xfrm>
              <a:off x="1700552" y="2448445"/>
              <a:ext cx="2194505" cy="847155"/>
            </a:xfrm>
            <a:prstGeom prst="rect">
              <a:avLst/>
            </a:prstGeom>
          </p:spPr>
          <p:txBody>
            <a:bodyPr wrap="square">
              <a:spAutoFit/>
            </a:bodyPr>
            <a:lstStyle/>
            <a:p>
              <a:pPr algn="ctr" defTabSz="609600">
                <a:lnSpc>
                  <a:spcPct val="130000"/>
                </a:lnSpc>
              </a:pPr>
              <a:r>
                <a:rPr lang="zh-CN" altLang="en-US" sz="1300" dirty="0">
                  <a:solidFill>
                    <a:schemeClr val="tx2"/>
                  </a:solidFill>
                  <a:latin typeface="微软雅黑" panose="020B0503020204020204" pitchFamily="34" charset="-122"/>
                  <a:ea typeface="微软雅黑" panose="020B0503020204020204" pitchFamily="34" charset="-122"/>
                </a:rPr>
                <a:t>所有功能完成后，对每个界面添加相对应的背景图片，修改界面布局。</a:t>
              </a:r>
              <a:endParaRPr lang="zh-CN" altLang="en-US" sz="1300" dirty="0">
                <a:solidFill>
                  <a:schemeClr val="tx2"/>
                </a:solidFill>
                <a:latin typeface="微软雅黑" panose="020B0503020204020204" pitchFamily="34" charset="-122"/>
                <a:ea typeface="微软雅黑" panose="020B0503020204020204" pitchFamily="34" charset="-122"/>
              </a:endParaRPr>
            </a:p>
          </p:txBody>
        </p:sp>
      </p:grpSp>
      <p:sp>
        <p:nvSpPr>
          <p:cNvPr id="50" name="任意多边形 18"/>
          <p:cNvSpPr/>
          <p:nvPr/>
        </p:nvSpPr>
        <p:spPr>
          <a:xfrm rot="8167935" flipH="1">
            <a:off x="7365746" y="4671312"/>
            <a:ext cx="560314" cy="560314"/>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 50"/>
          <p:cNvGrpSpPr/>
          <p:nvPr/>
        </p:nvGrpSpPr>
        <p:grpSpPr>
          <a:xfrm>
            <a:off x="4690711" y="4257426"/>
            <a:ext cx="2423483" cy="1404672"/>
            <a:chOff x="1647866" y="1860624"/>
            <a:chExt cx="2423483" cy="1404672"/>
          </a:xfrm>
        </p:grpSpPr>
        <p:sp>
          <p:nvSpPr>
            <p:cNvPr id="52" name="矩形 51"/>
            <p:cNvSpPr/>
            <p:nvPr/>
          </p:nvSpPr>
          <p:spPr>
            <a:xfrm>
              <a:off x="1647866" y="1860624"/>
              <a:ext cx="2341120" cy="1404672"/>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0211" tIns="220211" rIns="220211" bIns="220211" numCol="1" spcCol="1270" anchor="ctr" anchorCtr="0">
              <a:noAutofit/>
            </a:bodyPr>
            <a:lstStyle/>
            <a:p>
              <a:pPr lvl="0" algn="ctr" defTabSz="2089150">
                <a:lnSpc>
                  <a:spcPct val="90000"/>
                </a:lnSpc>
                <a:spcBef>
                  <a:spcPct val="0"/>
                </a:spcBef>
                <a:spcAft>
                  <a:spcPct val="35000"/>
                </a:spcAft>
              </a:pPr>
              <a:endParaRPr lang="zh-CN" altLang="en-US" sz="4700" kern="1200"/>
            </a:p>
          </p:txBody>
        </p:sp>
        <p:sp>
          <p:nvSpPr>
            <p:cNvPr id="53" name="矩形 52"/>
            <p:cNvSpPr/>
            <p:nvPr/>
          </p:nvSpPr>
          <p:spPr>
            <a:xfrm>
              <a:off x="1865278" y="2099366"/>
              <a:ext cx="1908710" cy="423545"/>
            </a:xfrm>
            <a:prstGeom prst="rect">
              <a:avLst/>
            </a:prstGeom>
          </p:spPr>
          <p:txBody>
            <a:bodyPr wrap="square">
              <a:spAutoFit/>
            </a:bodyPr>
            <a:lstStyle/>
            <a:p>
              <a:pPr algn="ctr" defTabSz="1644650">
                <a:lnSpc>
                  <a:spcPct val="90000"/>
                </a:lnSpc>
                <a:spcBef>
                  <a:spcPct val="0"/>
                </a:spcBef>
                <a:spcAft>
                  <a:spcPct val="35000"/>
                </a:spcAft>
              </a:pPr>
              <a:r>
                <a:rPr lang="zh-CN" altLang="en-US" sz="2400" b="1" dirty="0">
                  <a:solidFill>
                    <a:schemeClr val="tx2"/>
                  </a:solidFill>
                  <a:ea typeface="微软雅黑" panose="020B0503020204020204" pitchFamily="34" charset="-122"/>
                </a:rPr>
                <a:t>总结分析</a:t>
              </a:r>
              <a:endParaRPr lang="zh-CN" altLang="en-US" sz="2400" b="1" dirty="0">
                <a:solidFill>
                  <a:schemeClr val="tx2"/>
                </a:solidFill>
                <a:ea typeface="微软雅黑" panose="020B0503020204020204" pitchFamily="34" charset="-122"/>
              </a:endParaRPr>
            </a:p>
          </p:txBody>
        </p:sp>
        <p:sp>
          <p:nvSpPr>
            <p:cNvPr id="54" name="矩形 53"/>
            <p:cNvSpPr/>
            <p:nvPr/>
          </p:nvSpPr>
          <p:spPr>
            <a:xfrm>
              <a:off x="1876844" y="2418141"/>
              <a:ext cx="2194505" cy="847155"/>
            </a:xfrm>
            <a:prstGeom prst="rect">
              <a:avLst/>
            </a:prstGeom>
          </p:spPr>
          <p:txBody>
            <a:bodyPr wrap="square">
              <a:spAutoFit/>
            </a:bodyPr>
            <a:lstStyle/>
            <a:p>
              <a:pPr algn="ctr" defTabSz="609600">
                <a:lnSpc>
                  <a:spcPct val="130000"/>
                </a:lnSpc>
              </a:pPr>
              <a:r>
                <a:rPr lang="zh-CN" altLang="en-US" sz="1300" dirty="0">
                  <a:solidFill>
                    <a:schemeClr val="tx2"/>
                  </a:solidFill>
                  <a:latin typeface="微软雅黑" panose="020B0503020204020204" pitchFamily="34" charset="-122"/>
                  <a:ea typeface="微软雅黑" panose="020B0503020204020204" pitchFamily="34" charset="-122"/>
                </a:rPr>
                <a:t>完成了所有的功能测试后，对本次实验做出总结和讨论，评价此次合作。</a:t>
              </a:r>
              <a:endParaRPr lang="zh-CN" altLang="en-US" sz="1300" dirty="0">
                <a:solidFill>
                  <a:schemeClr val="tx2"/>
                </a:solidFill>
                <a:latin typeface="微软雅黑" panose="020B0503020204020204" pitchFamily="34" charset="-122"/>
                <a:ea typeface="微软雅黑" panose="020B0503020204020204" pitchFamily="34" charset="-122"/>
              </a:endParaRPr>
            </a:p>
          </p:txBody>
        </p:sp>
      </p:grpSp>
      <p:pic>
        <p:nvPicPr>
          <p:cNvPr id="4" name="图片 3"/>
          <p:cNvPicPr>
            <a:picLocks noChangeAspect="1"/>
          </p:cNvPicPr>
          <p:nvPr/>
        </p:nvPicPr>
        <p:blipFill>
          <a:blip r:embed="rId1"/>
          <a:srcRect/>
          <a:stretch>
            <a:fillRect/>
          </a:stretch>
        </p:blipFill>
        <p:spPr>
          <a:xfrm>
            <a:off x="625136" y="4171614"/>
            <a:ext cx="3634992" cy="1546892"/>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inVertical)">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arn(inVertical)">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barn(inVertical)">
                                      <p:cBhvr>
                                        <p:cTn id="23" dur="500"/>
                                        <p:tgtEl>
                                          <p:spTgt spid="31"/>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barn(inVertical)">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barn(inVertical)">
                                      <p:cBhvr>
                                        <p:cTn id="31" dur="500"/>
                                        <p:tgtEl>
                                          <p:spTgt spid="4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barn(inVertical)">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barn(inVertical)">
                                      <p:cBhvr>
                                        <p:cTn id="39" dur="500"/>
                                        <p:tgtEl>
                                          <p:spTgt spid="51"/>
                                        </p:tgtEl>
                                      </p:cBhvr>
                                    </p:animEffect>
                                  </p:childTnLst>
                                </p:cTn>
                              </p:par>
                              <p:par>
                                <p:cTn id="40" presetID="16" presetClass="entr" presetSubtype="21"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arn(inVertical)">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6" grpId="0" bldLvl="0" animBg="1"/>
      <p:bldP spid="45" grpId="0" bldLvl="0" animBg="1"/>
      <p:bldP spid="50"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第五部分</a:t>
            </a:r>
            <a:endParaRPr kumimoji="1" lang="zh-CN" altLang="en-US" dirty="0"/>
          </a:p>
          <a:p>
            <a:r>
              <a:rPr kumimoji="1" lang="zh-CN" altLang="en-US" dirty="0"/>
              <a:t>解决办法</a:t>
            </a:r>
            <a:endParaRPr kumimoji="1" lang="zh-CN" altLang="en-US" dirty="0"/>
          </a:p>
        </p:txBody>
      </p:sp>
      <p:cxnSp>
        <p:nvCxnSpPr>
          <p:cNvPr id="4" name="直接连接符 3"/>
          <p:cNvCxnSpPr/>
          <p:nvPr/>
        </p:nvCxnSpPr>
        <p:spPr>
          <a:xfrm flipV="1">
            <a:off x="553812" y="3051208"/>
            <a:ext cx="3421422" cy="1092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lang="zh-CN" altLang="en-US" kern="0" dirty="0">
                <a:solidFill>
                  <a:srgbClr val="3D4762"/>
                </a:solidFill>
                <a:latin typeface="微软雅黑" panose="020B0503020204020204" pitchFamily="34" charset="-122"/>
                <a:ea typeface="微软雅黑" panose="020B0503020204020204" pitchFamily="34" charset="-122"/>
              </a:rPr>
              <a:t>第五部分 </a:t>
            </a:r>
            <a:r>
              <a:rPr lang="en-US" altLang="zh-CN" kern="0" dirty="0">
                <a:solidFill>
                  <a:srgbClr val="3D4762"/>
                </a:solidFill>
                <a:latin typeface="微软雅黑" panose="020B0503020204020204" pitchFamily="34" charset="-122"/>
                <a:ea typeface="微软雅黑" panose="020B0503020204020204" pitchFamily="34" charset="-122"/>
              </a:rPr>
              <a:t>| </a:t>
            </a:r>
            <a:r>
              <a:rPr lang="zh-CN" altLang="en-US" kern="0" dirty="0">
                <a:solidFill>
                  <a:srgbClr val="3D4762"/>
                </a:solidFill>
                <a:latin typeface="微软雅黑" panose="020B0503020204020204" pitchFamily="34" charset="-122"/>
                <a:ea typeface="微软雅黑" panose="020B0503020204020204" pitchFamily="34" charset="-122"/>
              </a:rPr>
              <a:t>解决办法</a:t>
            </a:r>
            <a:endParaRPr lang="zh-CN" altLang="en-US" kern="0" dirty="0">
              <a:solidFill>
                <a:srgbClr val="3D4762"/>
              </a:solidFill>
              <a:latin typeface="微软雅黑" panose="020B0503020204020204" pitchFamily="34" charset="-122"/>
              <a:ea typeface="微软雅黑" panose="020B0503020204020204" pitchFamily="34" charset="-122"/>
            </a:endParaRPr>
          </a:p>
        </p:txBody>
      </p:sp>
      <p:sp>
        <p:nvSpPr>
          <p:cNvPr id="8" name="任意多边形 36"/>
          <p:cNvSpPr/>
          <p:nvPr/>
        </p:nvSpPr>
        <p:spPr>
          <a:xfrm rot="13432065">
            <a:off x="3853702" y="1870185"/>
            <a:ext cx="583552" cy="583552"/>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34"/>
          <p:cNvSpPr/>
          <p:nvPr/>
        </p:nvSpPr>
        <p:spPr>
          <a:xfrm rot="13432065">
            <a:off x="2055774" y="1859415"/>
            <a:ext cx="1142271" cy="1142271"/>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25"/>
          <p:cNvSpPr/>
          <p:nvPr/>
        </p:nvSpPr>
        <p:spPr>
          <a:xfrm rot="13432065">
            <a:off x="2884665" y="1859610"/>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26"/>
          <p:cNvSpPr/>
          <p:nvPr/>
        </p:nvSpPr>
        <p:spPr>
          <a:xfrm rot="13432065">
            <a:off x="1866142" y="2456906"/>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27"/>
          <p:cNvSpPr/>
          <p:nvPr/>
        </p:nvSpPr>
        <p:spPr>
          <a:xfrm rot="13432065">
            <a:off x="3255522" y="2545311"/>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30"/>
          <p:cNvSpPr/>
          <p:nvPr/>
        </p:nvSpPr>
        <p:spPr>
          <a:xfrm rot="13432065">
            <a:off x="4183797" y="2790310"/>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31"/>
          <p:cNvSpPr/>
          <p:nvPr/>
        </p:nvSpPr>
        <p:spPr>
          <a:xfrm rot="13432065">
            <a:off x="4868034" y="3012604"/>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32"/>
          <p:cNvSpPr/>
          <p:nvPr/>
        </p:nvSpPr>
        <p:spPr>
          <a:xfrm rot="13432065">
            <a:off x="1557101" y="3758008"/>
            <a:ext cx="1037164" cy="1037164"/>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33"/>
          <p:cNvSpPr/>
          <p:nvPr/>
        </p:nvSpPr>
        <p:spPr>
          <a:xfrm rot="13432065">
            <a:off x="3581829" y="4427917"/>
            <a:ext cx="731161" cy="731161"/>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35"/>
          <p:cNvSpPr/>
          <p:nvPr/>
        </p:nvSpPr>
        <p:spPr>
          <a:xfrm rot="13432065">
            <a:off x="2902266" y="4898197"/>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580358" y="2978171"/>
            <a:ext cx="2214880" cy="1322070"/>
          </a:xfrm>
          <a:prstGeom prst="rect">
            <a:avLst/>
          </a:prstGeom>
          <a:noFill/>
        </p:spPr>
        <p:txBody>
          <a:bodyPr wrap="none" rtlCol="0">
            <a:spAutoFit/>
          </a:bodyPr>
          <a:lstStyle/>
          <a:p>
            <a:r>
              <a:rPr lang="zh-CN" altLang="en-US" sz="8000" b="1" dirty="0">
                <a:solidFill>
                  <a:schemeClr val="tx2"/>
                </a:solidFill>
              </a:rPr>
              <a:t>团队</a:t>
            </a:r>
            <a:endParaRPr lang="zh-CN" altLang="en-US" sz="8000" b="1" dirty="0">
              <a:solidFill>
                <a:schemeClr val="tx2"/>
              </a:solidFill>
            </a:endParaRPr>
          </a:p>
        </p:txBody>
      </p:sp>
      <p:sp>
        <p:nvSpPr>
          <p:cNvPr id="24" name="文本框 23"/>
          <p:cNvSpPr txBox="1"/>
          <p:nvPr/>
        </p:nvSpPr>
        <p:spPr>
          <a:xfrm>
            <a:off x="6238229" y="2220485"/>
            <a:ext cx="5186740" cy="1529715"/>
          </a:xfrm>
          <a:prstGeom prst="rect">
            <a:avLst/>
          </a:prstGeom>
          <a:noFill/>
        </p:spPr>
        <p:txBody>
          <a:bodyPr wrap="square" rtlCol="0">
            <a:spAutoFit/>
          </a:bodyPr>
          <a:lstStyle/>
          <a:p>
            <a:pPr marL="71755" indent="457200">
              <a:lnSpc>
                <a:spcPct val="130000"/>
              </a:lnSpc>
            </a:pPr>
            <a:r>
              <a:rPr lang="zh-CN" altLang="en-US" sz="2400" b="1" dirty="0">
                <a:solidFill>
                  <a:srgbClr val="3D4762"/>
                </a:solidFill>
                <a:latin typeface="微软雅黑" panose="020B0503020204020204" pitchFamily="34" charset="-122"/>
                <a:ea typeface="微软雅黑" panose="020B0503020204020204" pitchFamily="34" charset="-122"/>
              </a:rPr>
              <a:t>人们塑造组织，而组织成型后就换为组织塑造我们了。</a:t>
            </a:r>
            <a:endParaRPr lang="zh-CN" altLang="en-US" sz="2400" b="1" dirty="0">
              <a:solidFill>
                <a:srgbClr val="3D4762"/>
              </a:solidFill>
              <a:latin typeface="微软雅黑" panose="020B0503020204020204" pitchFamily="34" charset="-122"/>
              <a:ea typeface="微软雅黑" panose="020B0503020204020204" pitchFamily="34" charset="-122"/>
            </a:endParaRPr>
          </a:p>
          <a:p>
            <a:pPr marL="71755" indent="457200">
              <a:lnSpc>
                <a:spcPct val="130000"/>
              </a:lnSpc>
            </a:pPr>
            <a:r>
              <a:rPr lang="zh-CN" altLang="en-US" sz="2400" b="1" dirty="0">
                <a:solidFill>
                  <a:srgbClr val="3D4762"/>
                </a:solidFill>
                <a:latin typeface="微软雅黑" panose="020B0503020204020204" pitchFamily="34" charset="-122"/>
                <a:ea typeface="微软雅黑" panose="020B0503020204020204" pitchFamily="34" charset="-122"/>
              </a:rPr>
              <a:t> </a:t>
            </a:r>
            <a:r>
              <a:rPr lang="en-US" altLang="zh-CN" sz="2400" b="1" dirty="0">
                <a:solidFill>
                  <a:srgbClr val="3D4762"/>
                </a:solidFill>
                <a:latin typeface="微软雅黑" panose="020B0503020204020204" pitchFamily="34" charset="-122"/>
                <a:ea typeface="微软雅黑" panose="020B0503020204020204" pitchFamily="34" charset="-122"/>
              </a:rPr>
              <a:t>                        </a:t>
            </a:r>
            <a:r>
              <a:rPr lang="zh-CN" altLang="en-US" sz="2400" b="1" dirty="0">
                <a:solidFill>
                  <a:srgbClr val="3D4762"/>
                </a:solidFill>
                <a:latin typeface="微软雅黑" panose="020B0503020204020204" pitchFamily="34" charset="-122"/>
                <a:ea typeface="微软雅黑" panose="020B0503020204020204" pitchFamily="34" charset="-122"/>
              </a:rPr>
              <a:t> —— 丘吉尔 </a:t>
            </a:r>
            <a:endParaRPr lang="zh-CN" altLang="en-US" sz="2800" b="1" dirty="0">
              <a:solidFill>
                <a:srgbClr val="3D476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6982706" y="1250546"/>
            <a:ext cx="4019277" cy="492844"/>
          </a:xfrm>
        </p:spPr>
        <p:txBody>
          <a:bodyPr/>
          <a:lstStyle/>
          <a:p>
            <a:pPr lvl="0"/>
            <a:r>
              <a:rPr lang="zh-CN" altLang="en-US" kern="0" dirty="0">
                <a:latin typeface="微软雅黑" panose="020B0503020204020204" pitchFamily="34" charset="-122"/>
                <a:ea typeface="微软雅黑" panose="020B0503020204020204" pitchFamily="34" charset="-122"/>
              </a:rPr>
              <a:t>第一部分 </a:t>
            </a:r>
            <a:r>
              <a:rPr lang="en-US" altLang="zh-CN" dirty="0"/>
              <a:t>『</a:t>
            </a:r>
            <a:r>
              <a:rPr lang="zh-CN" altLang="en-US" kern="0" dirty="0">
                <a:latin typeface="微软雅黑" panose="020B0503020204020204" pitchFamily="34" charset="-122"/>
                <a:ea typeface="微软雅黑" panose="020B0503020204020204" pitchFamily="34" charset="-122"/>
              </a:rPr>
              <a:t>课题目的</a:t>
            </a:r>
            <a:r>
              <a:rPr lang="en-US" altLang="zh-CN" dirty="0"/>
              <a:t>』</a:t>
            </a:r>
            <a:endParaRPr lang="zh-CN" altLang="en-US" kern="0"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a:xfrm>
            <a:off x="6982706" y="3144508"/>
            <a:ext cx="4019277" cy="492844"/>
          </a:xfrm>
        </p:spPr>
        <p:txBody>
          <a:bodyPr/>
          <a:lstStyle/>
          <a:p>
            <a:pPr lvl="0"/>
            <a:r>
              <a:rPr lang="zh-CN" altLang="en-US" kern="0" dirty="0">
                <a:latin typeface="微软雅黑" panose="020B0503020204020204" pitchFamily="34" charset="-122"/>
                <a:ea typeface="微软雅黑" panose="020B0503020204020204" pitchFamily="34" charset="-122"/>
              </a:rPr>
              <a:t>第三部分 </a:t>
            </a:r>
            <a:r>
              <a:rPr lang="en-US" altLang="zh-CN" dirty="0"/>
              <a:t>『</a:t>
            </a:r>
            <a:r>
              <a:rPr lang="zh-CN" altLang="en-US" kern="0" dirty="0">
                <a:latin typeface="微软雅黑" panose="020B0503020204020204" pitchFamily="34" charset="-122"/>
                <a:ea typeface="微软雅黑" panose="020B0503020204020204" pitchFamily="34" charset="-122"/>
              </a:rPr>
              <a:t>存在问题</a:t>
            </a:r>
            <a:r>
              <a:rPr lang="en-US" altLang="zh-CN" dirty="0"/>
              <a:t>』</a:t>
            </a:r>
            <a:endParaRPr lang="zh-CN" altLang="en-US" kern="0"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3"/>
          </p:nvPr>
        </p:nvSpPr>
        <p:spPr>
          <a:xfrm>
            <a:off x="6982706" y="5038471"/>
            <a:ext cx="4019277" cy="492844"/>
          </a:xfrm>
        </p:spPr>
        <p:txBody>
          <a:bodyPr/>
          <a:lstStyle/>
          <a:p>
            <a:pPr lvl="0"/>
            <a:r>
              <a:rPr lang="zh-CN" altLang="en-US" kern="0" dirty="0">
                <a:latin typeface="微软雅黑" panose="020B0503020204020204" pitchFamily="34" charset="-122"/>
                <a:ea typeface="微软雅黑" panose="020B0503020204020204" pitchFamily="34" charset="-122"/>
              </a:rPr>
              <a:t>第五部分 </a:t>
            </a:r>
            <a:r>
              <a:rPr lang="en-US" altLang="zh-CN" dirty="0"/>
              <a:t>『</a:t>
            </a:r>
            <a:r>
              <a:rPr lang="zh-CN" altLang="en-US" kern="0" dirty="0">
                <a:latin typeface="微软雅黑" panose="020B0503020204020204" pitchFamily="34" charset="-122"/>
                <a:ea typeface="微软雅黑" panose="020B0503020204020204" pitchFamily="34" charset="-122"/>
              </a:rPr>
              <a:t>解决办法</a:t>
            </a:r>
            <a:r>
              <a:rPr lang="en-US" altLang="zh-CN" dirty="0"/>
              <a:t>』</a:t>
            </a:r>
            <a:endParaRPr lang="zh-CN" altLang="en-US" kern="0" dirty="0">
              <a:latin typeface="微软雅黑" panose="020B0503020204020204" pitchFamily="34" charset="-122"/>
              <a:ea typeface="微软雅黑" panose="020B0503020204020204" pitchFamily="34" charset="-122"/>
            </a:endParaRPr>
          </a:p>
        </p:txBody>
      </p:sp>
      <p:sp>
        <p:nvSpPr>
          <p:cNvPr id="5" name="文本占位符 4"/>
          <p:cNvSpPr>
            <a:spLocks noGrp="1"/>
          </p:cNvSpPr>
          <p:nvPr>
            <p:ph type="body" sz="quarter" idx="14"/>
          </p:nvPr>
        </p:nvSpPr>
        <p:spPr/>
        <p:txBody>
          <a:bodyPr/>
          <a:lstStyle/>
          <a:p>
            <a:r>
              <a:rPr kumimoji="1" lang="zh-CN" altLang="en-US" dirty="0"/>
              <a:t>目录</a:t>
            </a:r>
            <a:endParaRPr kumimoji="1" lang="zh-CN" altLang="en-US" dirty="0"/>
          </a:p>
        </p:txBody>
      </p:sp>
      <p:sp>
        <p:nvSpPr>
          <p:cNvPr id="6" name="文本占位符 5"/>
          <p:cNvSpPr>
            <a:spLocks noGrp="1"/>
          </p:cNvSpPr>
          <p:nvPr>
            <p:ph type="body" sz="quarter" idx="15"/>
          </p:nvPr>
        </p:nvSpPr>
        <p:spPr>
          <a:xfrm>
            <a:off x="6982706" y="4091489"/>
            <a:ext cx="4019277" cy="492844"/>
          </a:xfrm>
        </p:spPr>
        <p:txBody>
          <a:bodyPr/>
          <a:lstStyle/>
          <a:p>
            <a:pPr lvl="0"/>
            <a:r>
              <a:rPr lang="zh-CN" altLang="en-US" kern="0" dirty="0">
                <a:latin typeface="微软雅黑" panose="020B0503020204020204" pitchFamily="34" charset="-122"/>
                <a:ea typeface="微软雅黑" panose="020B0503020204020204" pitchFamily="34" charset="-122"/>
              </a:rPr>
              <a:t>第四部分 </a:t>
            </a:r>
            <a:r>
              <a:rPr lang="en-US" altLang="zh-CN" dirty="0"/>
              <a:t>『</a:t>
            </a:r>
            <a:r>
              <a:rPr lang="zh-CN" altLang="en-US" kern="0" dirty="0">
                <a:latin typeface="微软雅黑" panose="020B0503020204020204" pitchFamily="34" charset="-122"/>
                <a:ea typeface="微软雅黑" panose="020B0503020204020204" pitchFamily="34" charset="-122"/>
              </a:rPr>
              <a:t>设想安排</a:t>
            </a:r>
            <a:r>
              <a:rPr lang="en-US" altLang="zh-CN" dirty="0"/>
              <a:t>』</a:t>
            </a:r>
            <a:endParaRPr lang="zh-CN" altLang="en-US" kern="0" dirty="0">
              <a:latin typeface="微软雅黑" panose="020B0503020204020204" pitchFamily="34" charset="-122"/>
              <a:ea typeface="微软雅黑" panose="020B0503020204020204" pitchFamily="34" charset="-122"/>
            </a:endParaRPr>
          </a:p>
        </p:txBody>
      </p:sp>
      <p:sp>
        <p:nvSpPr>
          <p:cNvPr id="7" name="文本占位符 6"/>
          <p:cNvSpPr>
            <a:spLocks noGrp="1"/>
          </p:cNvSpPr>
          <p:nvPr>
            <p:ph type="body" sz="quarter" idx="16"/>
          </p:nvPr>
        </p:nvSpPr>
        <p:spPr>
          <a:xfrm>
            <a:off x="6982706" y="2197527"/>
            <a:ext cx="4019277" cy="492844"/>
          </a:xfrm>
        </p:spPr>
        <p:txBody>
          <a:bodyPr/>
          <a:lstStyle/>
          <a:p>
            <a:pPr lvl="0"/>
            <a:r>
              <a:rPr lang="zh-CN" altLang="en-US" kern="0" dirty="0">
                <a:latin typeface="微软雅黑" panose="020B0503020204020204" pitchFamily="34" charset="-122"/>
                <a:ea typeface="微软雅黑" panose="020B0503020204020204" pitchFamily="34" charset="-122"/>
              </a:rPr>
              <a:t>第二部分 </a:t>
            </a:r>
            <a:r>
              <a:rPr lang="en-US" altLang="zh-CN" dirty="0"/>
              <a:t>『</a:t>
            </a:r>
            <a:r>
              <a:rPr lang="zh-CN" altLang="en-US" kern="0" dirty="0">
                <a:latin typeface="微软雅黑" panose="020B0503020204020204" pitchFamily="34" charset="-122"/>
                <a:ea typeface="微软雅黑" panose="020B0503020204020204" pitchFamily="34" charset="-122"/>
              </a:rPr>
              <a:t>进展成果</a:t>
            </a:r>
            <a:r>
              <a:rPr lang="en-US" altLang="zh-CN" dirty="0"/>
              <a:t>』</a:t>
            </a:r>
            <a:endParaRPr lang="zh-CN" altLang="en-US" kern="0" dirty="0">
              <a:latin typeface="微软雅黑" panose="020B0503020204020204" pitchFamily="34" charset="-122"/>
              <a:ea typeface="微软雅黑" panose="020B0503020204020204" pitchFamily="34" charset="-122"/>
            </a:endParaRPr>
          </a:p>
        </p:txBody>
      </p:sp>
      <p:sp>
        <p:nvSpPr>
          <p:cNvPr id="8" name="任意多边形 36"/>
          <p:cNvSpPr/>
          <p:nvPr/>
        </p:nvSpPr>
        <p:spPr>
          <a:xfrm rot="13432065">
            <a:off x="3853702" y="1076970"/>
            <a:ext cx="583552" cy="583552"/>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34"/>
          <p:cNvSpPr/>
          <p:nvPr/>
        </p:nvSpPr>
        <p:spPr>
          <a:xfrm rot="13432065">
            <a:off x="2055774" y="1066200"/>
            <a:ext cx="1142271" cy="1142271"/>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25"/>
          <p:cNvSpPr/>
          <p:nvPr/>
        </p:nvSpPr>
        <p:spPr>
          <a:xfrm rot="13432065">
            <a:off x="2544363" y="1903168"/>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26"/>
          <p:cNvSpPr/>
          <p:nvPr/>
        </p:nvSpPr>
        <p:spPr>
          <a:xfrm rot="13432065">
            <a:off x="1866142" y="1903168"/>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27"/>
          <p:cNvSpPr/>
          <p:nvPr/>
        </p:nvSpPr>
        <p:spPr>
          <a:xfrm rot="13432065">
            <a:off x="3398474" y="1903168"/>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30"/>
          <p:cNvSpPr/>
          <p:nvPr/>
        </p:nvSpPr>
        <p:spPr>
          <a:xfrm rot="13432065">
            <a:off x="4252584" y="1903170"/>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31"/>
          <p:cNvSpPr/>
          <p:nvPr/>
        </p:nvSpPr>
        <p:spPr>
          <a:xfrm rot="13432065">
            <a:off x="5053866" y="1903168"/>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32"/>
          <p:cNvSpPr/>
          <p:nvPr/>
        </p:nvSpPr>
        <p:spPr>
          <a:xfrm rot="13432065">
            <a:off x="1836873" y="3964786"/>
            <a:ext cx="1037164" cy="1037164"/>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33"/>
          <p:cNvSpPr/>
          <p:nvPr/>
        </p:nvSpPr>
        <p:spPr>
          <a:xfrm rot="13432065">
            <a:off x="3861601" y="4634695"/>
            <a:ext cx="731161" cy="731161"/>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35"/>
          <p:cNvSpPr/>
          <p:nvPr/>
        </p:nvSpPr>
        <p:spPr>
          <a:xfrm rot="13432065">
            <a:off x="3182038" y="5104975"/>
            <a:ext cx="450993" cy="450993"/>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lang="zh-CN" altLang="en-US" kern="0" dirty="0">
                <a:solidFill>
                  <a:srgbClr val="3D4762"/>
                </a:solidFill>
                <a:latin typeface="微软雅黑" panose="020B0503020204020204" pitchFamily="34" charset="-122"/>
                <a:ea typeface="微软雅黑" panose="020B0503020204020204" pitchFamily="34" charset="-122"/>
              </a:rPr>
              <a:t>第五部分 </a:t>
            </a:r>
            <a:r>
              <a:rPr lang="en-US" altLang="zh-CN" kern="0" dirty="0">
                <a:solidFill>
                  <a:srgbClr val="3D4762"/>
                </a:solidFill>
                <a:latin typeface="微软雅黑" panose="020B0503020204020204" pitchFamily="34" charset="-122"/>
                <a:ea typeface="微软雅黑" panose="020B0503020204020204" pitchFamily="34" charset="-122"/>
              </a:rPr>
              <a:t>| </a:t>
            </a:r>
            <a:r>
              <a:rPr lang="zh-CN" altLang="en-US" kern="0" dirty="0">
                <a:solidFill>
                  <a:srgbClr val="3D4762"/>
                </a:solidFill>
                <a:latin typeface="微软雅黑" panose="020B0503020204020204" pitchFamily="34" charset="-122"/>
                <a:ea typeface="微软雅黑" panose="020B0503020204020204" pitchFamily="34" charset="-122"/>
              </a:rPr>
              <a:t>解决办法</a:t>
            </a:r>
            <a:endParaRPr lang="zh-CN" altLang="en-US" kern="0" dirty="0">
              <a:solidFill>
                <a:srgbClr val="3D4762"/>
              </a:solidFill>
              <a:latin typeface="微软雅黑" panose="020B0503020204020204" pitchFamily="34" charset="-122"/>
              <a:ea typeface="微软雅黑" panose="020B0503020204020204" pitchFamily="34" charset="-122"/>
            </a:endParaRPr>
          </a:p>
        </p:txBody>
      </p:sp>
      <p:sp>
        <p:nvSpPr>
          <p:cNvPr id="18" name="MH_Other_1"/>
          <p:cNvSpPr/>
          <p:nvPr>
            <p:custDataLst>
              <p:tags r:id="rId1"/>
            </p:custDataLst>
          </p:nvPr>
        </p:nvSpPr>
        <p:spPr>
          <a:xfrm>
            <a:off x="4522163" y="2074374"/>
            <a:ext cx="3232093" cy="3232094"/>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9" name="MH_Other_2"/>
          <p:cNvSpPr/>
          <p:nvPr>
            <p:custDataLst>
              <p:tags r:id="rId2"/>
            </p:custDataLst>
          </p:nvPr>
        </p:nvSpPr>
        <p:spPr>
          <a:xfrm rot="18875958">
            <a:off x="3875193" y="2201934"/>
            <a:ext cx="2240991" cy="704784"/>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MH_Other_3"/>
          <p:cNvSpPr/>
          <p:nvPr>
            <p:custDataLst>
              <p:tags r:id="rId3"/>
            </p:custDataLst>
          </p:nvPr>
        </p:nvSpPr>
        <p:spPr>
          <a:xfrm rot="18875958">
            <a:off x="4570451" y="2175038"/>
            <a:ext cx="675418" cy="673582"/>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MH_Other_5"/>
          <p:cNvSpPr/>
          <p:nvPr>
            <p:custDataLst>
              <p:tags r:id="rId4"/>
            </p:custDataLst>
          </p:nvPr>
        </p:nvSpPr>
        <p:spPr>
          <a:xfrm rot="2709347">
            <a:off x="6142798" y="2195510"/>
            <a:ext cx="2242827" cy="70478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MH_Other_6"/>
          <p:cNvSpPr/>
          <p:nvPr>
            <p:custDataLst>
              <p:tags r:id="rId5"/>
            </p:custDataLst>
          </p:nvPr>
        </p:nvSpPr>
        <p:spPr>
          <a:xfrm rot="2709347">
            <a:off x="6971821" y="2194701"/>
            <a:ext cx="675418" cy="675418"/>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MH_Other_8"/>
          <p:cNvSpPr/>
          <p:nvPr>
            <p:custDataLst>
              <p:tags r:id="rId6"/>
            </p:custDataLst>
          </p:nvPr>
        </p:nvSpPr>
        <p:spPr>
          <a:xfrm rot="8125751" flipH="1">
            <a:off x="6164821" y="4473209"/>
            <a:ext cx="2240992" cy="704784"/>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MH_Other_9"/>
          <p:cNvSpPr/>
          <p:nvPr>
            <p:custDataLst>
              <p:tags r:id="rId7"/>
            </p:custDataLst>
          </p:nvPr>
        </p:nvSpPr>
        <p:spPr>
          <a:xfrm rot="8125751" flipH="1">
            <a:off x="6990741" y="4566814"/>
            <a:ext cx="673583" cy="67358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MH_Other_11"/>
          <p:cNvSpPr/>
          <p:nvPr>
            <p:custDataLst>
              <p:tags r:id="rId8"/>
            </p:custDataLst>
          </p:nvPr>
        </p:nvSpPr>
        <p:spPr>
          <a:xfrm rot="13490653" flipH="1">
            <a:off x="3874274" y="4467702"/>
            <a:ext cx="2240992" cy="70478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MH_Other_12"/>
          <p:cNvSpPr/>
          <p:nvPr>
            <p:custDataLst>
              <p:tags r:id="rId9"/>
            </p:custDataLst>
          </p:nvPr>
        </p:nvSpPr>
        <p:spPr>
          <a:xfrm rot="13490653" flipH="1">
            <a:off x="4566924" y="4526434"/>
            <a:ext cx="673582" cy="675418"/>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MH_SubTitle_4"/>
          <p:cNvSpPr txBox="1"/>
          <p:nvPr>
            <p:custDataLst>
              <p:tags r:id="rId10"/>
            </p:custDataLst>
          </p:nvPr>
        </p:nvSpPr>
        <p:spPr bwMode="auto">
          <a:xfrm>
            <a:off x="1182738" y="4637536"/>
            <a:ext cx="3223795" cy="1115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r">
              <a:lnSpc>
                <a:spcPct val="130000"/>
              </a:lnSpc>
              <a:defRPr sz="1200"/>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l"/>
            <a:r>
              <a:rPr lang="zh-CN" altLang="en-US" sz="1400" dirty="0">
                <a:solidFill>
                  <a:schemeClr val="tx1">
                    <a:lumMod val="75000"/>
                    <a:lumOff val="25000"/>
                  </a:schemeClr>
                </a:solidFill>
              </a:rPr>
              <a:t>在上一次展示时，对于我们组的页面设计有些不满意，通过看了其他组的页面构造和老师的意见，经过小组成员的讨论重新设计了我们组的页面布局，和背景图片的采用</a:t>
            </a:r>
            <a:r>
              <a:rPr lang="zh-CN" altLang="en-US" dirty="0">
                <a:solidFill>
                  <a:schemeClr val="tx1">
                    <a:lumMod val="75000"/>
                    <a:lumOff val="25000"/>
                  </a:schemeClr>
                </a:solidFill>
              </a:rPr>
              <a:t>。</a:t>
            </a:r>
            <a:endParaRPr lang="zh-CN" altLang="en-US" dirty="0">
              <a:solidFill>
                <a:schemeClr val="tx1">
                  <a:lumMod val="75000"/>
                  <a:lumOff val="25000"/>
                </a:schemeClr>
              </a:solidFill>
            </a:endParaRPr>
          </a:p>
        </p:txBody>
      </p:sp>
      <p:sp>
        <p:nvSpPr>
          <p:cNvPr id="34" name="MH_SubTitle_3"/>
          <p:cNvSpPr txBox="1"/>
          <p:nvPr>
            <p:custDataLst>
              <p:tags r:id="rId11"/>
            </p:custDataLst>
          </p:nvPr>
        </p:nvSpPr>
        <p:spPr bwMode="auto">
          <a:xfrm>
            <a:off x="7787293" y="4640227"/>
            <a:ext cx="3576124" cy="119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r">
              <a:lnSpc>
                <a:spcPct val="130000"/>
              </a:lnSpc>
              <a:defRPr sz="1200"/>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l"/>
            <a:r>
              <a:rPr lang="zh-CN" altLang="en-US" sz="1400" dirty="0">
                <a:solidFill>
                  <a:schemeClr val="tx1">
                    <a:lumMod val="75000"/>
                    <a:lumOff val="25000"/>
                  </a:schemeClr>
                </a:solidFill>
              </a:rPr>
              <a:t>最后功能测试时，在对考勤信息进行指定日期删除时，总是无法删除，后来和小组成员一起测试发现了数据库中的列类型指定错误，修改后，功能测试成功</a:t>
            </a:r>
            <a:endParaRPr lang="zh-CN" altLang="en-US" sz="1400" dirty="0">
              <a:solidFill>
                <a:schemeClr val="tx1">
                  <a:lumMod val="75000"/>
                  <a:lumOff val="25000"/>
                </a:schemeClr>
              </a:solidFill>
            </a:endParaRPr>
          </a:p>
        </p:txBody>
      </p:sp>
      <p:sp>
        <p:nvSpPr>
          <p:cNvPr id="35" name="MH_SubTitle_2"/>
          <p:cNvSpPr txBox="1"/>
          <p:nvPr>
            <p:custDataLst>
              <p:tags r:id="rId12"/>
            </p:custDataLst>
          </p:nvPr>
        </p:nvSpPr>
        <p:spPr bwMode="auto">
          <a:xfrm>
            <a:off x="7812247" y="2109246"/>
            <a:ext cx="3451838" cy="1195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r">
              <a:lnSpc>
                <a:spcPct val="130000"/>
              </a:lnSpc>
              <a:defRPr sz="1200"/>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l"/>
            <a:r>
              <a:rPr lang="zh-CN" altLang="en-US" sz="1400" dirty="0">
                <a:solidFill>
                  <a:schemeClr val="tx1">
                    <a:lumMod val="75000"/>
                    <a:lumOff val="25000"/>
                  </a:schemeClr>
                </a:solidFill>
              </a:rPr>
              <a:t>在通过</a:t>
            </a:r>
            <a:r>
              <a:rPr lang="en-US" altLang="zh-CN" sz="1400" dirty="0">
                <a:solidFill>
                  <a:schemeClr val="tx1">
                    <a:lumMod val="75000"/>
                    <a:lumOff val="25000"/>
                  </a:schemeClr>
                </a:solidFill>
              </a:rPr>
              <a:t>java</a:t>
            </a:r>
            <a:r>
              <a:rPr lang="zh-CN" altLang="en-US" sz="1400" dirty="0">
                <a:solidFill>
                  <a:schemeClr val="tx1">
                    <a:lumMod val="75000"/>
                    <a:lumOff val="25000"/>
                  </a:schemeClr>
                </a:solidFill>
              </a:rPr>
              <a:t>语句连接数据库中，以及考勤，查看员工信息的展示页面想按照直接点击实现增删改遇到了一些问题，通过上网查阅资料，小组讨论解决了问题</a:t>
            </a:r>
            <a:endParaRPr lang="zh-CN" altLang="en-US" sz="1400" dirty="0">
              <a:solidFill>
                <a:schemeClr val="tx1">
                  <a:lumMod val="75000"/>
                  <a:lumOff val="25000"/>
                </a:schemeClr>
              </a:solidFill>
            </a:endParaRPr>
          </a:p>
        </p:txBody>
      </p:sp>
      <p:sp>
        <p:nvSpPr>
          <p:cNvPr id="36" name="MH_SubTitle_1"/>
          <p:cNvSpPr txBox="1"/>
          <p:nvPr>
            <p:custDataLst>
              <p:tags r:id="rId13"/>
            </p:custDataLst>
          </p:nvPr>
        </p:nvSpPr>
        <p:spPr bwMode="auto">
          <a:xfrm>
            <a:off x="1202929" y="2115182"/>
            <a:ext cx="3223795" cy="122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defRPr/>
            </a:pPr>
            <a:r>
              <a:rPr lang="zh-CN" altLang="en-US" sz="1400" dirty="0">
                <a:solidFill>
                  <a:schemeClr val="tx1">
                    <a:lumMod val="75000"/>
                    <a:lumOff val="25000"/>
                  </a:schemeClr>
                </a:solidFill>
                <a:latin typeface="+mn-lt"/>
                <a:ea typeface="+mn-ea"/>
              </a:rPr>
              <a:t>在实验开始时，对数据库的连接一直不行，还有在设计部门管理员时出现了一些数据库语句问题，无法解决，通过向小组其他成员询问解决了问题</a:t>
            </a:r>
            <a:endParaRPr lang="zh-CN" altLang="en-US" sz="1400" dirty="0">
              <a:solidFill>
                <a:schemeClr val="tx1">
                  <a:lumMod val="75000"/>
                  <a:lumOff val="25000"/>
                </a:schemeClr>
              </a:solidFill>
              <a:latin typeface="+mn-lt"/>
              <a:ea typeface="+mn-ea"/>
            </a:endParaRPr>
          </a:p>
        </p:txBody>
      </p:sp>
      <p:sp>
        <p:nvSpPr>
          <p:cNvPr id="37" name="MH_Title_1"/>
          <p:cNvSpPr/>
          <p:nvPr>
            <p:custDataLst>
              <p:tags r:id="rId14"/>
            </p:custDataLst>
          </p:nvPr>
        </p:nvSpPr>
        <p:spPr>
          <a:xfrm>
            <a:off x="5261053" y="2804002"/>
            <a:ext cx="1771135" cy="17729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defRPr/>
            </a:pPr>
            <a:r>
              <a:rPr lang="zh-CN" altLang="en-US" sz="2800" b="1" dirty="0">
                <a:solidFill>
                  <a:schemeClr val="tx2"/>
                </a:solidFill>
              </a:rPr>
              <a:t>合作</a:t>
            </a:r>
            <a:endParaRPr lang="zh-CN" altLang="en-US" sz="2800" b="1" dirty="0">
              <a:solidFill>
                <a:schemeClr val="tx2"/>
              </a:solidFill>
            </a:endParaRPr>
          </a:p>
        </p:txBody>
      </p:sp>
      <p:sp>
        <p:nvSpPr>
          <p:cNvPr id="38" name="矩形 37"/>
          <p:cNvSpPr/>
          <p:nvPr/>
        </p:nvSpPr>
        <p:spPr>
          <a:xfrm>
            <a:off x="7754256" y="1746239"/>
            <a:ext cx="2639606" cy="423545"/>
          </a:xfrm>
          <a:prstGeom prst="rect">
            <a:avLst/>
          </a:prstGeom>
        </p:spPr>
        <p:txBody>
          <a:bodyPr wrap="square">
            <a:spAutoFit/>
          </a:bodyPr>
          <a:lstStyle/>
          <a:p>
            <a:pPr defTabSz="1644650">
              <a:lnSpc>
                <a:spcPct val="90000"/>
              </a:lnSpc>
              <a:spcBef>
                <a:spcPct val="0"/>
              </a:spcBef>
              <a:spcAft>
                <a:spcPct val="35000"/>
              </a:spcAft>
            </a:pPr>
            <a:r>
              <a:rPr lang="zh-CN" altLang="en-US" sz="2400" b="1" dirty="0">
                <a:solidFill>
                  <a:schemeClr val="tx2"/>
                </a:solidFill>
                <a:ea typeface="微软雅黑" panose="020B0503020204020204" pitchFamily="34" charset="-122"/>
              </a:rPr>
              <a:t>设计功能</a:t>
            </a:r>
            <a:endParaRPr lang="zh-CN" altLang="en-US" sz="2400" b="1" dirty="0">
              <a:solidFill>
                <a:schemeClr val="tx2"/>
              </a:solidFill>
              <a:ea typeface="微软雅黑" panose="020B0503020204020204" pitchFamily="34" charset="-122"/>
            </a:endParaRPr>
          </a:p>
        </p:txBody>
      </p:sp>
      <p:sp>
        <p:nvSpPr>
          <p:cNvPr id="41" name="矩形 40"/>
          <p:cNvSpPr/>
          <p:nvPr/>
        </p:nvSpPr>
        <p:spPr>
          <a:xfrm>
            <a:off x="1791707" y="4290870"/>
            <a:ext cx="2639606" cy="423545"/>
          </a:xfrm>
          <a:prstGeom prst="rect">
            <a:avLst/>
          </a:prstGeom>
        </p:spPr>
        <p:txBody>
          <a:bodyPr wrap="square">
            <a:spAutoFit/>
          </a:bodyPr>
          <a:lstStyle/>
          <a:p>
            <a:pPr algn="r" defTabSz="1644650">
              <a:lnSpc>
                <a:spcPct val="90000"/>
              </a:lnSpc>
              <a:spcBef>
                <a:spcPct val="0"/>
              </a:spcBef>
              <a:spcAft>
                <a:spcPct val="35000"/>
              </a:spcAft>
            </a:pPr>
            <a:r>
              <a:rPr lang="zh-CN" altLang="en-US" sz="2400" b="1" dirty="0">
                <a:solidFill>
                  <a:schemeClr val="tx2"/>
                </a:solidFill>
                <a:ea typeface="微软雅黑" panose="020B0503020204020204" pitchFamily="34" charset="-122"/>
              </a:rPr>
              <a:t>布局设计</a:t>
            </a:r>
            <a:endParaRPr lang="zh-CN" altLang="en-US" sz="2400" b="1" dirty="0">
              <a:solidFill>
                <a:schemeClr val="tx2"/>
              </a:solidFill>
              <a:ea typeface="微软雅黑" panose="020B0503020204020204" pitchFamily="34" charset="-122"/>
            </a:endParaRPr>
          </a:p>
        </p:txBody>
      </p:sp>
      <p:sp>
        <p:nvSpPr>
          <p:cNvPr id="3" name="文本框 2"/>
          <p:cNvSpPr txBox="1"/>
          <p:nvPr/>
        </p:nvSpPr>
        <p:spPr>
          <a:xfrm>
            <a:off x="4574540" y="2346960"/>
            <a:ext cx="686435" cy="330835"/>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朱广成</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6996430" y="2347595"/>
            <a:ext cx="757555" cy="330835"/>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褚欣亮</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4522470" y="4699000"/>
            <a:ext cx="660400" cy="330835"/>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万晨昱</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7031990" y="4738370"/>
            <a:ext cx="710565" cy="330835"/>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王富康</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lang="zh-CN" altLang="en-US" kern="0" dirty="0">
                <a:solidFill>
                  <a:srgbClr val="3D4762"/>
                </a:solidFill>
                <a:latin typeface="微软雅黑" panose="020B0503020204020204" pitchFamily="34" charset="-122"/>
                <a:ea typeface="微软雅黑" panose="020B0503020204020204" pitchFamily="34" charset="-122"/>
              </a:rPr>
              <a:t>第三部分 </a:t>
            </a:r>
            <a:r>
              <a:rPr lang="en-US" altLang="zh-CN" kern="0" dirty="0">
                <a:solidFill>
                  <a:srgbClr val="3D4762"/>
                </a:solidFill>
                <a:latin typeface="微软雅黑" panose="020B0503020204020204" pitchFamily="34" charset="-122"/>
                <a:ea typeface="微软雅黑" panose="020B0503020204020204" pitchFamily="34" charset="-122"/>
              </a:rPr>
              <a:t>| </a:t>
            </a:r>
            <a:r>
              <a:rPr lang="zh-CN" altLang="en-US" kern="0" dirty="0">
                <a:solidFill>
                  <a:srgbClr val="3D4762"/>
                </a:solidFill>
                <a:latin typeface="微软雅黑" panose="020B0503020204020204" pitchFamily="34" charset="-122"/>
                <a:ea typeface="微软雅黑" panose="020B0503020204020204" pitchFamily="34" charset="-122"/>
              </a:rPr>
              <a:t>存在问题</a:t>
            </a:r>
            <a:endParaRPr lang="zh-CN" altLang="en-US" kern="0" dirty="0">
              <a:solidFill>
                <a:srgbClr val="3D4762"/>
              </a:solidFill>
              <a:latin typeface="微软雅黑" panose="020B0503020204020204" pitchFamily="34" charset="-122"/>
              <a:ea typeface="微软雅黑" panose="020B0503020204020204" pitchFamily="34" charset="-122"/>
            </a:endParaRPr>
          </a:p>
        </p:txBody>
      </p:sp>
      <p:sp>
        <p:nvSpPr>
          <p:cNvPr id="14" name="矩形 13"/>
          <p:cNvSpPr/>
          <p:nvPr/>
        </p:nvSpPr>
        <p:spPr>
          <a:xfrm>
            <a:off x="4655185" y="4759960"/>
            <a:ext cx="2567305" cy="43116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chemeClr val="tx2"/>
                </a:solidFill>
                <a:effectLst/>
                <a:uLnTx/>
                <a:uFillTx/>
              </a:rPr>
              <a:t>实验的总体进展方法</a:t>
            </a:r>
            <a:endParaRPr kumimoji="0" lang="zh-CN" altLang="en-US" sz="1800" b="1" i="0" u="none" strike="noStrike" kern="0" cap="none" spc="0" normalizeH="0" baseline="0" noProof="0">
              <a:ln>
                <a:noFill/>
              </a:ln>
              <a:solidFill>
                <a:schemeClr val="tx2"/>
              </a:solidFill>
              <a:effectLst/>
              <a:uLnTx/>
              <a:uFillTx/>
            </a:endParaRPr>
          </a:p>
        </p:txBody>
      </p:sp>
      <p:sp>
        <p:nvSpPr>
          <p:cNvPr id="20" name="矩形 19"/>
          <p:cNvSpPr/>
          <p:nvPr/>
        </p:nvSpPr>
        <p:spPr>
          <a:xfrm>
            <a:off x="7320280" y="785495"/>
            <a:ext cx="4049395" cy="5511165"/>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 name="矩形 24"/>
          <p:cNvSpPr/>
          <p:nvPr/>
        </p:nvSpPr>
        <p:spPr>
          <a:xfrm>
            <a:off x="1583698" y="5353506"/>
            <a:ext cx="5639004" cy="1209675"/>
          </a:xfrm>
          <a:prstGeom prst="rect">
            <a:avLst/>
          </a:prstGeom>
        </p:spPr>
        <p:txBody>
          <a:bodyPr wrap="square">
            <a:spAutoFit/>
          </a:bodyPr>
          <a:lstStyle/>
          <a:p>
            <a:pPr defTabSz="609600">
              <a:lnSpc>
                <a:spcPct val="13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对于企业管理系统这个课设的总体开展方法，我们大概遵循着小组分工内穿插着合作讨论，每天都有个人的实验要求和内容，大家在进展自己的实验内容时也会与小组其他成员讨论自己的想法和一些问题，大家共同解决</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任意多边形 19"/>
          <p:cNvSpPr/>
          <p:nvPr/>
        </p:nvSpPr>
        <p:spPr>
          <a:xfrm rot="18806782" flipH="1">
            <a:off x="7556027" y="1458702"/>
            <a:ext cx="388517" cy="388517"/>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024908" y="2188344"/>
            <a:ext cx="3092271" cy="1509324"/>
          </a:xfrm>
          <a:prstGeom prst="rect">
            <a:avLst/>
          </a:prstGeom>
        </p:spPr>
        <p:txBody>
          <a:bodyPr wrap="square">
            <a:spAutoFit/>
          </a:bodyPr>
          <a:lstStyle/>
          <a:p>
            <a:pPr defTabSz="609600">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在由组长分工完每个人的工作要求和工作内容后，小组的每位成员就开始了自己的任务，有设计图形界面，构思背景图片采用的，有设计完成实验功能的，有测试实验功能，改进实验错误的，还有最后综合实验的各部分分工，完成总结工作的</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0" name="任意多边形 22"/>
          <p:cNvSpPr/>
          <p:nvPr/>
        </p:nvSpPr>
        <p:spPr>
          <a:xfrm rot="18806782" flipH="1">
            <a:off x="7556027" y="3879590"/>
            <a:ext cx="388517" cy="388517"/>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8024908" y="1378606"/>
            <a:ext cx="2639606" cy="589280"/>
          </a:xfrm>
          <a:prstGeom prst="rect">
            <a:avLst/>
          </a:prstGeom>
        </p:spPr>
        <p:txBody>
          <a:bodyPr wrap="square">
            <a:spAutoFit/>
          </a:bodyPr>
          <a:lstStyle/>
          <a:p>
            <a:pPr defTabSz="1644650">
              <a:lnSpc>
                <a:spcPct val="90000"/>
              </a:lnSpc>
              <a:spcBef>
                <a:spcPct val="0"/>
              </a:spcBef>
              <a:spcAft>
                <a:spcPct val="35000"/>
              </a:spcAft>
            </a:pPr>
            <a:r>
              <a:rPr lang="en-US" altLang="zh-CN" sz="3600" b="1" dirty="0">
                <a:solidFill>
                  <a:schemeClr val="bg1"/>
                </a:solidFill>
                <a:ea typeface="微软雅黑" panose="020B0503020204020204" pitchFamily="34" charset="-122"/>
              </a:rPr>
              <a:t>  </a:t>
            </a:r>
            <a:r>
              <a:rPr lang="zh-CN" altLang="en-US" sz="3600" b="1" dirty="0">
                <a:solidFill>
                  <a:schemeClr val="bg1"/>
                </a:solidFill>
                <a:ea typeface="微软雅黑" panose="020B0503020204020204" pitchFamily="34" charset="-122"/>
              </a:rPr>
              <a:t>各尽其职</a:t>
            </a:r>
            <a:endParaRPr lang="zh-CN" altLang="en-US" sz="3600" b="1" dirty="0">
              <a:solidFill>
                <a:schemeClr val="bg1"/>
              </a:solidFill>
              <a:ea typeface="微软雅黑" panose="020B0503020204020204" pitchFamily="34" charset="-122"/>
            </a:endParaRPr>
          </a:p>
        </p:txBody>
      </p:sp>
      <p:pic>
        <p:nvPicPr>
          <p:cNvPr id="100" name="图片 99"/>
          <p:cNvPicPr/>
          <p:nvPr/>
        </p:nvPicPr>
        <p:blipFill>
          <a:blip r:embed="rId1"/>
          <a:stretch>
            <a:fillRect/>
          </a:stretch>
        </p:blipFill>
        <p:spPr>
          <a:xfrm>
            <a:off x="1142365" y="640080"/>
            <a:ext cx="5846445" cy="3708400"/>
          </a:xfrm>
          <a:prstGeom prst="rect">
            <a:avLst/>
          </a:prstGeom>
          <a:noFill/>
          <a:ln w="9525">
            <a:noFill/>
          </a:ln>
        </p:spPr>
      </p:pic>
      <p:sp>
        <p:nvSpPr>
          <p:cNvPr id="8" name="文本框 7"/>
          <p:cNvSpPr txBox="1"/>
          <p:nvPr/>
        </p:nvSpPr>
        <p:spPr>
          <a:xfrm>
            <a:off x="8205470" y="3667760"/>
            <a:ext cx="2657475" cy="811530"/>
          </a:xfrm>
          <a:prstGeom prst="rect">
            <a:avLst/>
          </a:prstGeom>
          <a:noFill/>
        </p:spPr>
        <p:txBody>
          <a:bodyPr wrap="squar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     </a:t>
            </a:r>
            <a:r>
              <a:rPr lang="zh-CN" altLang="en-US" sz="3600" kern="0" dirty="0">
                <a:solidFill>
                  <a:schemeClr val="bg1"/>
                </a:solidFill>
                <a:latin typeface="微软雅黑" panose="020B0503020204020204" pitchFamily="34" charset="-122"/>
                <a:ea typeface="微软雅黑" panose="020B0503020204020204" pitchFamily="34" charset="-122"/>
                <a:cs typeface="+mn-ea"/>
                <a:sym typeface="+mn-lt"/>
              </a:rPr>
              <a:t>相互合作</a:t>
            </a:r>
            <a:endParaRPr lang="zh-CN" altLang="en-US" sz="36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7958455" y="4479290"/>
            <a:ext cx="3021330" cy="1627369"/>
          </a:xfrm>
          <a:prstGeom prst="rect">
            <a:avLst/>
          </a:prstGeom>
          <a:noFill/>
        </p:spPr>
        <p:txBody>
          <a:bodyPr wrap="square" rtlCol="0">
            <a:spAutoFit/>
          </a:bodyPr>
          <a:lstStyle/>
          <a:p>
            <a:pPr>
              <a:lnSpc>
                <a:spcPct val="130000"/>
              </a:lnSpc>
              <a:spcBef>
                <a:spcPts val="600"/>
              </a:spcBef>
            </a:pPr>
            <a:r>
              <a:rPr lang="zh-CN" altLang="en-US" sz="1300" kern="0" dirty="0">
                <a:solidFill>
                  <a:schemeClr val="bg1"/>
                </a:solidFill>
                <a:latin typeface="微软雅黑" panose="020B0503020204020204" pitchFamily="34" charset="-122"/>
                <a:ea typeface="微软雅黑" panose="020B0503020204020204" pitchFamily="34" charset="-122"/>
                <a:cs typeface="+mn-ea"/>
                <a:sym typeface="+mn-lt"/>
              </a:rPr>
              <a:t>虽然每个人都有自己的分工，但团队合作就像一个拼图，小组成员就是其中的拼块，我们建了一个小组讨论群，每个人都可以把自己的问题或者好的想法在群里拿出来讨论，经过小组的合作解决问题，最后拼接成最终的实验成果，</a:t>
            </a:r>
            <a:endParaRPr lang="zh-CN" altLang="en-US" sz="1300" kern="0"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arn(inVertical)">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inVertical)">
                                      <p:cBhvr>
                                        <p:cTn id="23" dur="500"/>
                                        <p:tgtEl>
                                          <p:spTgt spid="2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inVertical)">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25" grpId="0"/>
      <p:bldP spid="29" grpId="0"/>
      <p:bldP spid="31" grpId="0"/>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THANK</a:t>
            </a:r>
            <a:r>
              <a:rPr kumimoji="1" lang="zh-CN" altLang="en-US" dirty="0"/>
              <a:t> </a:t>
            </a:r>
            <a:r>
              <a:rPr kumimoji="1" lang="en-US" altLang="zh-CN" dirty="0"/>
              <a:t>YOU!</a:t>
            </a:r>
            <a:endParaRPr kumimoji="1" lang="zh-CN" altLang="en-US" dirty="0"/>
          </a:p>
          <a:p>
            <a:r>
              <a:rPr kumimoji="1" lang="zh-CN" altLang="en-US"/>
              <a:t>感谢聆听！</a:t>
            </a:r>
            <a:endParaRPr kumimoji="1" lang="zh-CN" altLang="en-US" dirty="0"/>
          </a:p>
        </p:txBody>
      </p:sp>
      <p:pic>
        <p:nvPicPr>
          <p:cNvPr id="7" name="图片 6" descr="e3069c6db92549b289261937cab3c842"/>
          <p:cNvPicPr>
            <a:picLocks noChangeAspect="1"/>
          </p:cNvPicPr>
          <p:nvPr/>
        </p:nvPicPr>
        <p:blipFill>
          <a:blip r:embed="rId1"/>
          <a:stretch>
            <a:fillRect/>
          </a:stretch>
        </p:blipFill>
        <p:spPr>
          <a:xfrm>
            <a:off x="6337300" y="1204595"/>
            <a:ext cx="5542280" cy="3512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200096" y="-701699"/>
            <a:ext cx="12392096" cy="8261398"/>
          </a:xfrm>
          <a:prstGeom prst="rect">
            <a:avLst/>
          </a:prstGeom>
        </p:spPr>
      </p:pic>
      <p:sp>
        <p:nvSpPr>
          <p:cNvPr id="12" name="矩形 11"/>
          <p:cNvSpPr/>
          <p:nvPr/>
        </p:nvSpPr>
        <p:spPr>
          <a:xfrm>
            <a:off x="2825902" y="2481198"/>
            <a:ext cx="6340100" cy="1446550"/>
          </a:xfrm>
          <a:prstGeom prst="rect">
            <a:avLst/>
          </a:prstGeom>
          <a:noFill/>
        </p:spPr>
        <p:txBody>
          <a:bodyPr wrap="square" lIns="91440" tIns="45720" rIns="91440" bIns="45720">
            <a:spAutoFit/>
          </a:bodyPr>
          <a:lstStyle/>
          <a:p>
            <a:pPr algn="ctr"/>
            <a:r>
              <a:rPr lang="en-US" altLang="zh-CN" sz="8800" b="1" cap="none" spc="0" dirty="0">
                <a:ln w="6600">
                  <a:solidFill>
                    <a:schemeClr val="accent2"/>
                  </a:solidFill>
                  <a:prstDash val="solid"/>
                </a:ln>
                <a:solidFill>
                  <a:srgbClr val="FFFFFF"/>
                </a:solidFill>
                <a:effectLst>
                  <a:outerShdw dist="38100" dir="2700000" algn="tl" rotWithShape="0">
                    <a:schemeClr val="accent2"/>
                  </a:outerShdw>
                </a:effectLst>
              </a:rPr>
              <a:t>THE END</a:t>
            </a:r>
            <a:endParaRPr lang="zh-CN" altLang="en-US" sz="88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第一部分</a:t>
            </a:r>
            <a:endParaRPr kumimoji="1" lang="zh-CN" altLang="en-US" dirty="0"/>
          </a:p>
          <a:p>
            <a:r>
              <a:rPr kumimoji="1" lang="zh-CN" altLang="en-US" dirty="0"/>
              <a:t>课题目的</a:t>
            </a:r>
            <a:endParaRPr kumimoji="1" lang="zh-CN" altLang="en-US" dirty="0"/>
          </a:p>
        </p:txBody>
      </p:sp>
      <p:sp>
        <p:nvSpPr>
          <p:cNvPr id="3" name="文本占位符 2"/>
          <p:cNvSpPr>
            <a:spLocks noGrp="1"/>
          </p:cNvSpPr>
          <p:nvPr>
            <p:ph type="body" sz="quarter" idx="12"/>
          </p:nvPr>
        </p:nvSpPr>
        <p:spPr>
          <a:xfrm>
            <a:off x="1143731" y="4534934"/>
            <a:ext cx="8571768" cy="1656545"/>
          </a:xfrm>
        </p:spPr>
        <p:txBody>
          <a:bodyPr/>
          <a:lstStyle/>
          <a:p>
            <a:pPr lvl="0"/>
            <a:r>
              <a:rPr lang="zh-CN" altLang="en-US" kern="0" dirty="0">
                <a:solidFill>
                  <a:schemeClr val="bg1">
                    <a:alpha val="30000"/>
                  </a:schemeClr>
                </a:solidFill>
                <a:latin typeface="微软雅黑" panose="020B0503020204020204" pitchFamily="34" charset="-122"/>
                <a:ea typeface="微软雅黑" panose="020B0503020204020204" pitchFamily="34" charset="-122"/>
              </a:rPr>
              <a:t>第二部分 进展成果</a:t>
            </a:r>
            <a:endParaRPr kumimoji="1" lang="zh-CN" altLang="en-US" dirty="0"/>
          </a:p>
          <a:p>
            <a:r>
              <a:rPr lang="zh-CN" altLang="en-US" kern="0" dirty="0">
                <a:solidFill>
                  <a:schemeClr val="bg1">
                    <a:alpha val="30000"/>
                  </a:schemeClr>
                </a:solidFill>
                <a:latin typeface="微软雅黑" panose="020B0503020204020204" pitchFamily="34" charset="-122"/>
                <a:ea typeface="微软雅黑" panose="020B0503020204020204" pitchFamily="34" charset="-122"/>
              </a:rPr>
              <a:t>第三部分 存在问题</a:t>
            </a:r>
            <a:endParaRPr lang="zh-CN" altLang="en-US" kern="0" dirty="0">
              <a:solidFill>
                <a:schemeClr val="bg1">
                  <a:alpha val="30000"/>
                </a:schemeClr>
              </a:solidFill>
              <a:latin typeface="微软雅黑" panose="020B0503020204020204" pitchFamily="34" charset="-122"/>
              <a:ea typeface="微软雅黑" panose="020B0503020204020204" pitchFamily="34" charset="-122"/>
            </a:endParaRPr>
          </a:p>
          <a:p>
            <a:r>
              <a:rPr lang="zh-CN" altLang="en-US" kern="0" dirty="0">
                <a:solidFill>
                  <a:schemeClr val="bg1">
                    <a:alpha val="30000"/>
                  </a:schemeClr>
                </a:solidFill>
                <a:latin typeface="微软雅黑" panose="020B0503020204020204" pitchFamily="34" charset="-122"/>
                <a:ea typeface="微软雅黑" panose="020B0503020204020204" pitchFamily="34" charset="-122"/>
              </a:rPr>
              <a:t>第四部分 设想安排</a:t>
            </a:r>
            <a:endParaRPr lang="zh-CN" altLang="en-US" kern="0" dirty="0">
              <a:solidFill>
                <a:schemeClr val="bg1">
                  <a:alpha val="30000"/>
                </a:schemeClr>
              </a:solidFill>
              <a:latin typeface="微软雅黑" panose="020B0503020204020204" pitchFamily="34" charset="-122"/>
              <a:ea typeface="微软雅黑" panose="020B0503020204020204" pitchFamily="34" charset="-122"/>
            </a:endParaRPr>
          </a:p>
          <a:p>
            <a:r>
              <a:rPr lang="zh-CN" altLang="en-US" kern="0" dirty="0">
                <a:solidFill>
                  <a:schemeClr val="bg1">
                    <a:alpha val="30000"/>
                  </a:schemeClr>
                </a:solidFill>
                <a:latin typeface="微软雅黑" panose="020B0503020204020204" pitchFamily="34" charset="-122"/>
                <a:ea typeface="微软雅黑" panose="020B0503020204020204" pitchFamily="34" charset="-122"/>
              </a:rPr>
              <a:t>第五部分 解决办法</a:t>
            </a:r>
            <a:endParaRPr lang="zh-CN" altLang="en-US" kern="0" dirty="0">
              <a:solidFill>
                <a:schemeClr val="bg1">
                  <a:alpha val="30000"/>
                </a:schemeClr>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flipV="1">
            <a:off x="553812" y="3051208"/>
            <a:ext cx="3421422" cy="1092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zh-CN" altLang="en-US" dirty="0"/>
              <a:t>第一部分 </a:t>
            </a:r>
            <a:r>
              <a:rPr kumimoji="1" lang="en-US" altLang="zh-CN" dirty="0"/>
              <a:t>| </a:t>
            </a:r>
            <a:r>
              <a:rPr kumimoji="1" lang="zh-CN" altLang="en-US" dirty="0"/>
              <a:t>课题目的</a:t>
            </a:r>
            <a:endParaRPr kumimoji="1" lang="zh-CN" altLang="en-US" dirty="0"/>
          </a:p>
        </p:txBody>
      </p:sp>
      <p:pic>
        <p:nvPicPr>
          <p:cNvPr id="4" name="图片 3"/>
          <p:cNvPicPr>
            <a:picLocks noChangeAspect="1"/>
          </p:cNvPicPr>
          <p:nvPr/>
        </p:nvPicPr>
        <p:blipFill>
          <a:blip r:embed="rId1"/>
          <a:srcRect t="18819" b="18819"/>
          <a:stretch>
            <a:fillRect/>
          </a:stretch>
        </p:blipFill>
        <p:spPr>
          <a:xfrm>
            <a:off x="1109864" y="3638463"/>
            <a:ext cx="5674205" cy="2362201"/>
          </a:xfrm>
          <a:prstGeom prst="rect">
            <a:avLst/>
          </a:prstGeom>
        </p:spPr>
      </p:pic>
      <p:sp>
        <p:nvSpPr>
          <p:cNvPr id="5" name="矩形 4"/>
          <p:cNvSpPr/>
          <p:nvPr/>
        </p:nvSpPr>
        <p:spPr>
          <a:xfrm>
            <a:off x="1061679" y="1499044"/>
            <a:ext cx="3439300" cy="584775"/>
          </a:xfrm>
          <a:prstGeom prst="rect">
            <a:avLst/>
          </a:prstGeom>
        </p:spPr>
        <p:txBody>
          <a:bodyPr wrap="square">
            <a:spAutoFit/>
          </a:bodyPr>
          <a:lstStyle/>
          <a:p>
            <a:pPr algn="ctr" defTabSz="609600"/>
            <a:r>
              <a:rPr lang="zh-CN" altLang="en-US" sz="3200" b="1" dirty="0">
                <a:solidFill>
                  <a:schemeClr val="tx2"/>
                </a:solidFill>
                <a:ea typeface="微软雅黑" panose="020B0503020204020204" pitchFamily="34" charset="-122"/>
              </a:rPr>
              <a:t>课程设计实验目的</a:t>
            </a:r>
            <a:endParaRPr lang="zh-CN" altLang="en-US" sz="3200" b="1" dirty="0">
              <a:solidFill>
                <a:schemeClr val="tx2"/>
              </a:solidFill>
              <a:ea typeface="微软雅黑" panose="020B0503020204020204" pitchFamily="34" charset="-122"/>
            </a:endParaRPr>
          </a:p>
        </p:txBody>
      </p:sp>
      <p:sp>
        <p:nvSpPr>
          <p:cNvPr id="6" name="矩形 5"/>
          <p:cNvSpPr/>
          <p:nvPr/>
        </p:nvSpPr>
        <p:spPr>
          <a:xfrm>
            <a:off x="1109664" y="2182721"/>
            <a:ext cx="7386265" cy="730885"/>
          </a:xfrm>
          <a:prstGeom prst="rect">
            <a:avLst/>
          </a:prstGeom>
        </p:spPr>
        <p:txBody>
          <a:bodyPr wrap="square">
            <a:spAutoFit/>
          </a:bodyPr>
          <a:lstStyle/>
          <a:p>
            <a:pPr algn="just" defTabSz="609600">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由数据库和</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Java</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的连接，设计一个企业考勤的完整系统，要熟练的掌握</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java</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和数据库的连接操作，重新回忆数据库的操作语句，以及图形界面的</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运用。</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任意多边形 33"/>
          <p:cNvSpPr/>
          <p:nvPr/>
        </p:nvSpPr>
        <p:spPr>
          <a:xfrm rot="13432065">
            <a:off x="605744" y="1579899"/>
            <a:ext cx="417508" cy="417508"/>
          </a:xfrm>
          <a:custGeom>
            <a:avLst/>
            <a:gdLst>
              <a:gd name="connsiteX0" fmla="*/ 1 w 1083734"/>
              <a:gd name="connsiteY0" fmla="*/ 0 h 1083734"/>
              <a:gd name="connsiteX1" fmla="*/ 431801 w 1083734"/>
              <a:gd name="connsiteY1" fmla="*/ 0 h 1083734"/>
              <a:gd name="connsiteX2" fmla="*/ 431801 w 1083734"/>
              <a:gd name="connsiteY2" fmla="*/ 651734 h 1083734"/>
              <a:gd name="connsiteX3" fmla="*/ 1083734 w 1083734"/>
              <a:gd name="connsiteY3" fmla="*/ 651734 h 1083734"/>
              <a:gd name="connsiteX4" fmla="*/ 1083734 w 1083734"/>
              <a:gd name="connsiteY4" fmla="*/ 1083734 h 1083734"/>
              <a:gd name="connsiteX5" fmla="*/ 0 w 1083734"/>
              <a:gd name="connsiteY5" fmla="*/ 1083734 h 1083734"/>
              <a:gd name="connsiteX6" fmla="*/ 0 w 1083734"/>
              <a:gd name="connsiteY6" fmla="*/ 651734 h 1083734"/>
              <a:gd name="connsiteX7" fmla="*/ 1 w 1083734"/>
              <a:gd name="connsiteY7" fmla="*/ 651734 h 108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4" h="1083734">
                <a:moveTo>
                  <a:pt x="1" y="0"/>
                </a:moveTo>
                <a:lnTo>
                  <a:pt x="431801" y="0"/>
                </a:lnTo>
                <a:lnTo>
                  <a:pt x="431801" y="651734"/>
                </a:lnTo>
                <a:lnTo>
                  <a:pt x="1083734" y="651734"/>
                </a:lnTo>
                <a:lnTo>
                  <a:pt x="1083734" y="1083734"/>
                </a:lnTo>
                <a:lnTo>
                  <a:pt x="0" y="1083734"/>
                </a:lnTo>
                <a:lnTo>
                  <a:pt x="0" y="651734"/>
                </a:lnTo>
                <a:lnTo>
                  <a:pt x="1" y="6517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第二部分</a:t>
            </a:r>
            <a:endParaRPr kumimoji="1" lang="zh-CN" altLang="en-US" dirty="0"/>
          </a:p>
          <a:p>
            <a:r>
              <a:rPr kumimoji="1" lang="zh-CN" altLang="en-US" dirty="0"/>
              <a:t>进展成果</a:t>
            </a:r>
            <a:endParaRPr kumimoji="1" lang="zh-CN" altLang="en-US" dirty="0"/>
          </a:p>
        </p:txBody>
      </p:sp>
      <p:sp>
        <p:nvSpPr>
          <p:cNvPr id="3" name="文本占位符 2"/>
          <p:cNvSpPr>
            <a:spLocks noGrp="1"/>
          </p:cNvSpPr>
          <p:nvPr>
            <p:ph type="body" sz="quarter" idx="12"/>
          </p:nvPr>
        </p:nvSpPr>
        <p:spPr>
          <a:xfrm>
            <a:off x="1143731" y="4534934"/>
            <a:ext cx="8571768" cy="1656545"/>
          </a:xfrm>
        </p:spPr>
        <p:txBody>
          <a:bodyPr/>
          <a:lstStyle/>
          <a:p>
            <a:r>
              <a:rPr lang="zh-CN" altLang="en-US" kern="0" dirty="0">
                <a:solidFill>
                  <a:schemeClr val="bg1">
                    <a:alpha val="30000"/>
                  </a:schemeClr>
                </a:solidFill>
                <a:latin typeface="微软雅黑" panose="020B0503020204020204" pitchFamily="34" charset="-122"/>
                <a:ea typeface="微软雅黑" panose="020B0503020204020204" pitchFamily="34" charset="-122"/>
              </a:rPr>
              <a:t>第三部分 存在问题</a:t>
            </a:r>
            <a:endParaRPr lang="zh-CN" altLang="en-US" kern="0" dirty="0">
              <a:solidFill>
                <a:schemeClr val="bg1">
                  <a:alpha val="30000"/>
                </a:schemeClr>
              </a:solidFill>
              <a:latin typeface="微软雅黑" panose="020B0503020204020204" pitchFamily="34" charset="-122"/>
              <a:ea typeface="微软雅黑" panose="020B0503020204020204" pitchFamily="34" charset="-122"/>
            </a:endParaRPr>
          </a:p>
          <a:p>
            <a:r>
              <a:rPr lang="zh-CN" altLang="en-US" kern="0" dirty="0">
                <a:solidFill>
                  <a:schemeClr val="bg1">
                    <a:alpha val="30000"/>
                  </a:schemeClr>
                </a:solidFill>
                <a:latin typeface="微软雅黑" panose="020B0503020204020204" pitchFamily="34" charset="-122"/>
                <a:ea typeface="微软雅黑" panose="020B0503020204020204" pitchFamily="34" charset="-122"/>
              </a:rPr>
              <a:t>第四部分 设想安排</a:t>
            </a:r>
            <a:endParaRPr lang="zh-CN" altLang="en-US" kern="0" dirty="0">
              <a:solidFill>
                <a:schemeClr val="bg1">
                  <a:alpha val="30000"/>
                </a:schemeClr>
              </a:solidFill>
              <a:latin typeface="微软雅黑" panose="020B0503020204020204" pitchFamily="34" charset="-122"/>
              <a:ea typeface="微软雅黑" panose="020B0503020204020204" pitchFamily="34" charset="-122"/>
            </a:endParaRPr>
          </a:p>
          <a:p>
            <a:r>
              <a:rPr lang="zh-CN" altLang="en-US" kern="0" dirty="0">
                <a:solidFill>
                  <a:schemeClr val="bg1">
                    <a:alpha val="30000"/>
                  </a:schemeClr>
                </a:solidFill>
                <a:latin typeface="微软雅黑" panose="020B0503020204020204" pitchFamily="34" charset="-122"/>
                <a:ea typeface="微软雅黑" panose="020B0503020204020204" pitchFamily="34" charset="-122"/>
              </a:rPr>
              <a:t>第五部分 解决办法</a:t>
            </a:r>
            <a:endParaRPr lang="zh-CN" altLang="en-US" kern="0" dirty="0">
              <a:solidFill>
                <a:schemeClr val="bg1">
                  <a:alpha val="30000"/>
                </a:schemeClr>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flipV="1">
            <a:off x="553812" y="3051208"/>
            <a:ext cx="3421422" cy="1092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lang="zh-CN" altLang="en-US" kern="0" dirty="0">
                <a:solidFill>
                  <a:srgbClr val="3D4762"/>
                </a:solidFill>
                <a:latin typeface="微软雅黑" panose="020B0503020204020204" pitchFamily="34" charset="-122"/>
                <a:ea typeface="微软雅黑" panose="020B0503020204020204" pitchFamily="34" charset="-122"/>
              </a:rPr>
              <a:t>第二部分 </a:t>
            </a:r>
            <a:r>
              <a:rPr lang="en-US" altLang="zh-CN" kern="0" dirty="0">
                <a:solidFill>
                  <a:srgbClr val="3D4762"/>
                </a:solidFill>
                <a:latin typeface="微软雅黑" panose="020B0503020204020204" pitchFamily="34" charset="-122"/>
                <a:ea typeface="微软雅黑" panose="020B0503020204020204" pitchFamily="34" charset="-122"/>
              </a:rPr>
              <a:t>| </a:t>
            </a:r>
            <a:r>
              <a:rPr lang="zh-CN" altLang="en-US" kern="0" dirty="0">
                <a:solidFill>
                  <a:srgbClr val="3D4762"/>
                </a:solidFill>
                <a:latin typeface="微软雅黑" panose="020B0503020204020204" pitchFamily="34" charset="-122"/>
                <a:ea typeface="微软雅黑" panose="020B0503020204020204" pitchFamily="34" charset="-122"/>
              </a:rPr>
              <a:t>进展成果</a:t>
            </a:r>
            <a:endParaRPr lang="zh-CN" altLang="en-US" kern="0" dirty="0">
              <a:solidFill>
                <a:srgbClr val="3D4762"/>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0418" y="1216240"/>
            <a:ext cx="11691164" cy="1067343"/>
          </a:xfrm>
          <a:prstGeom prst="rect">
            <a:avLst/>
          </a:prstGeom>
          <a:solidFill>
            <a:schemeClr val="tx2"/>
          </a:solidFill>
        </p:spPr>
        <p:txBody>
          <a:bodyPr wrap="square" rtlCol="0">
            <a:spAutoFit/>
          </a:bodyPr>
          <a:lstStyle/>
          <a:p>
            <a:pPr>
              <a:lnSpc>
                <a:spcPct val="130000"/>
              </a:lnSpc>
              <a:spcBef>
                <a:spcPts val="600"/>
              </a:spcBef>
            </a:pPr>
            <a:r>
              <a:rPr lang="en-US" altLang="zh-CN" sz="5400" kern="0" dirty="0">
                <a:solidFill>
                  <a:schemeClr val="bg1"/>
                </a:solidFill>
                <a:latin typeface="微软雅黑" panose="020B0503020204020204" pitchFamily="34" charset="-122"/>
                <a:ea typeface="微软雅黑" panose="020B0503020204020204" pitchFamily="34" charset="-122"/>
                <a:cs typeface="+mn-ea"/>
                <a:sym typeface="+mn-lt"/>
              </a:rPr>
              <a:t>1</a:t>
            </a:r>
            <a:endParaRPr lang="zh-CN" altLang="en-US" sz="54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8" name="文本框 7"/>
          <p:cNvSpPr txBox="1"/>
          <p:nvPr/>
        </p:nvSpPr>
        <p:spPr>
          <a:xfrm>
            <a:off x="922630" y="1216251"/>
            <a:ext cx="4867033" cy="737235"/>
          </a:xfrm>
          <a:prstGeom prst="rect">
            <a:avLst/>
          </a:prstGeom>
          <a:noFill/>
        </p:spPr>
        <p:txBody>
          <a:bodyPr wrap="square" rtlCol="0">
            <a:spAutoFit/>
          </a:bodyPr>
          <a:lstStyle/>
          <a:p>
            <a:pPr>
              <a:lnSpc>
                <a:spcPct val="150000"/>
              </a:lnSpc>
              <a:spcBef>
                <a:spcPts val="600"/>
              </a:spcBef>
            </a:pP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登录界面设计了登录按钮，忘记密码，以及输入账号和密码的文本框，通过选择进入不同的职务界面。</a:t>
            </a:r>
            <a:endParaRPr lang="en-US" altLang="zh-CN" sz="14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250418" y="4607511"/>
            <a:ext cx="11691164" cy="1331650"/>
          </a:xfrm>
          <a:prstGeom prst="rect">
            <a:avLst/>
          </a:prstGeom>
          <a:solidFill>
            <a:schemeClr val="tx2"/>
          </a:solidFill>
        </p:spPr>
        <p:txBody>
          <a:bodyPr wrap="square" rtlCol="0">
            <a:spAutoFit/>
          </a:bodyPr>
          <a:lstStyle/>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5661090" y="4689109"/>
            <a:ext cx="5741784" cy="1246505"/>
          </a:xfrm>
          <a:prstGeom prst="rect">
            <a:avLst/>
          </a:prstGeom>
          <a:noFill/>
        </p:spPr>
        <p:txBody>
          <a:bodyPr wrap="square" rtlCol="0">
            <a:spAutoFit/>
          </a:bodyPr>
          <a:lstStyle/>
          <a:p>
            <a:pPr>
              <a:lnSpc>
                <a:spcPct val="130000"/>
              </a:lnSpc>
              <a:spcBef>
                <a:spcPts val="600"/>
              </a:spcBef>
            </a:pP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忘记密码界面，通过查找对应的手机号，从数据库中获取密码，我还设计了一个获取验证码的按钮，当手机号符合规定时，可以点击该按钮，对手机号和验证码的文本框绑定监听器，当满足规则时</a:t>
            </a: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查找。</a:t>
            </a:r>
            <a:endParaRPr lang="zh-CN" altLang="en-US" sz="1400" kern="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1"/>
          <a:stretch>
            <a:fillRect/>
          </a:stretch>
        </p:blipFill>
        <p:spPr>
          <a:xfrm>
            <a:off x="7138035" y="637540"/>
            <a:ext cx="4102100" cy="3357245"/>
          </a:xfrm>
          <a:prstGeom prst="rect">
            <a:avLst/>
          </a:prstGeom>
        </p:spPr>
      </p:pic>
      <p:pic>
        <p:nvPicPr>
          <p:cNvPr id="5" name="图片 4"/>
          <p:cNvPicPr>
            <a:picLocks noChangeAspect="1"/>
          </p:cNvPicPr>
          <p:nvPr/>
        </p:nvPicPr>
        <p:blipFill>
          <a:blip r:embed="rId2"/>
          <a:stretch>
            <a:fillRect/>
          </a:stretch>
        </p:blipFill>
        <p:spPr>
          <a:xfrm>
            <a:off x="805815" y="3870325"/>
            <a:ext cx="4325620" cy="20688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animBg="1"/>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lang="zh-CN" altLang="en-US" kern="0" dirty="0">
                <a:solidFill>
                  <a:srgbClr val="3D4762"/>
                </a:solidFill>
                <a:latin typeface="微软雅黑" panose="020B0503020204020204" pitchFamily="34" charset="-122"/>
                <a:ea typeface="微软雅黑" panose="020B0503020204020204" pitchFamily="34" charset="-122"/>
              </a:rPr>
              <a:t>第二部分 </a:t>
            </a:r>
            <a:r>
              <a:rPr lang="en-US" altLang="zh-CN" kern="0" dirty="0">
                <a:solidFill>
                  <a:srgbClr val="3D4762"/>
                </a:solidFill>
                <a:latin typeface="微软雅黑" panose="020B0503020204020204" pitchFamily="34" charset="-122"/>
                <a:ea typeface="微软雅黑" panose="020B0503020204020204" pitchFamily="34" charset="-122"/>
              </a:rPr>
              <a:t>| </a:t>
            </a:r>
            <a:r>
              <a:rPr lang="zh-CN" altLang="en-US" kern="0" dirty="0">
                <a:solidFill>
                  <a:srgbClr val="3D4762"/>
                </a:solidFill>
                <a:latin typeface="微软雅黑" panose="020B0503020204020204" pitchFamily="34" charset="-122"/>
                <a:ea typeface="微软雅黑" panose="020B0503020204020204" pitchFamily="34" charset="-122"/>
              </a:rPr>
              <a:t>进展成果</a:t>
            </a:r>
            <a:endParaRPr lang="zh-CN" altLang="en-US" kern="0" dirty="0">
              <a:solidFill>
                <a:srgbClr val="3D4762"/>
              </a:solidFill>
              <a:latin typeface="微软雅黑" panose="020B0503020204020204" pitchFamily="34" charset="-122"/>
              <a:ea typeface="微软雅黑" panose="020B0503020204020204" pitchFamily="34" charset="-122"/>
            </a:endParaRPr>
          </a:p>
          <a:p>
            <a:endParaRPr lang="zh-CN" altLang="en-US" dirty="0"/>
          </a:p>
        </p:txBody>
      </p:sp>
      <p:sp>
        <p:nvSpPr>
          <p:cNvPr id="3" name="文本框 2"/>
          <p:cNvSpPr txBox="1"/>
          <p:nvPr/>
        </p:nvSpPr>
        <p:spPr>
          <a:xfrm>
            <a:off x="230819" y="1225118"/>
            <a:ext cx="11727402" cy="1067343"/>
          </a:xfrm>
          <a:prstGeom prst="rect">
            <a:avLst/>
          </a:prstGeom>
          <a:solidFill>
            <a:schemeClr val="tx2"/>
          </a:solidFill>
        </p:spPr>
        <p:txBody>
          <a:bodyPr wrap="square" rtlCol="0">
            <a:spAutoFit/>
          </a:bodyPr>
          <a:lstStyle/>
          <a:p>
            <a:pPr>
              <a:lnSpc>
                <a:spcPct val="130000"/>
              </a:lnSpc>
              <a:spcBef>
                <a:spcPts val="600"/>
              </a:spcBef>
            </a:pPr>
            <a:r>
              <a:rPr lang="en-US" altLang="zh-CN" sz="5400" kern="0" dirty="0">
                <a:solidFill>
                  <a:schemeClr val="bg1"/>
                </a:solidFill>
                <a:latin typeface="微软雅黑" panose="020B0503020204020204" pitchFamily="34" charset="-122"/>
                <a:ea typeface="微软雅黑" panose="020B0503020204020204" pitchFamily="34" charset="-122"/>
                <a:cs typeface="+mn-ea"/>
                <a:sym typeface="+mn-lt"/>
              </a:rPr>
              <a:t>2</a:t>
            </a:r>
            <a:endParaRPr lang="zh-CN" altLang="en-US" sz="54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949910" y="1306165"/>
            <a:ext cx="5146090" cy="650240"/>
          </a:xfrm>
          <a:prstGeom prst="rect">
            <a:avLst/>
          </a:prstGeom>
          <a:noFill/>
        </p:spPr>
        <p:txBody>
          <a:bodyPr wrap="square" rtlCol="0">
            <a:spAutoFit/>
          </a:bodyPr>
          <a:lstStyle/>
          <a:p>
            <a:pPr>
              <a:lnSpc>
                <a:spcPct val="130000"/>
              </a:lnSpc>
              <a:spcBef>
                <a:spcPts val="600"/>
              </a:spcBef>
            </a:pP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普通员工界面</a:t>
            </a:r>
            <a:r>
              <a:rPr lang="en-US" altLang="zh-CN" sz="1400" kern="0"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设计的功能也主要满足课设的要求，员工所实现的有上班，下班打卡，请假；查询自己的考勤信息，个人</a:t>
            </a: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信息</a:t>
            </a:r>
            <a:endParaRPr lang="zh-CN" altLang="en-US" sz="14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230819" y="5004363"/>
            <a:ext cx="11727402" cy="1196985"/>
          </a:xfrm>
          <a:prstGeom prst="rect">
            <a:avLst/>
          </a:prstGeom>
          <a:solidFill>
            <a:schemeClr val="tx2"/>
          </a:solidFill>
        </p:spPr>
        <p:txBody>
          <a:bodyPr wrap="square" rtlCol="0">
            <a:spAutoFit/>
          </a:bodyPr>
          <a:lstStyle/>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6331220" y="5152192"/>
            <a:ext cx="5437108" cy="370840"/>
          </a:xfrm>
          <a:prstGeom prst="rect">
            <a:avLst/>
          </a:prstGeom>
          <a:noFill/>
        </p:spPr>
        <p:txBody>
          <a:bodyPr wrap="square" rtlCol="0">
            <a:spAutoFit/>
          </a:bodyPr>
          <a:lstStyle/>
          <a:p>
            <a:pPr>
              <a:lnSpc>
                <a:spcPct val="130000"/>
              </a:lnSpc>
              <a:spcBef>
                <a:spcPts val="600"/>
              </a:spcBef>
            </a:pP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通过输入指定编号查看个人信息，指定日期查看</a:t>
            </a: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个人考勤信息</a:t>
            </a:r>
            <a:endParaRPr lang="zh-CN" altLang="en-US" sz="1400" kern="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4" name="图片 3"/>
          <p:cNvPicPr>
            <a:picLocks noChangeAspect="1"/>
          </p:cNvPicPr>
          <p:nvPr/>
        </p:nvPicPr>
        <p:blipFill>
          <a:blip r:embed="rId1"/>
          <a:stretch>
            <a:fillRect/>
          </a:stretch>
        </p:blipFill>
        <p:spPr>
          <a:xfrm>
            <a:off x="6453505" y="539750"/>
            <a:ext cx="4453255" cy="3272790"/>
          </a:xfrm>
          <a:prstGeom prst="rect">
            <a:avLst/>
          </a:prstGeom>
        </p:spPr>
      </p:pic>
      <p:pic>
        <p:nvPicPr>
          <p:cNvPr id="5" name="图片 4"/>
          <p:cNvPicPr>
            <a:picLocks noChangeAspect="1"/>
          </p:cNvPicPr>
          <p:nvPr/>
        </p:nvPicPr>
        <p:blipFill>
          <a:blip r:embed="rId2"/>
          <a:stretch>
            <a:fillRect/>
          </a:stretch>
        </p:blipFill>
        <p:spPr>
          <a:xfrm>
            <a:off x="354965" y="3221990"/>
            <a:ext cx="5845810" cy="1306195"/>
          </a:xfrm>
          <a:prstGeom prst="rect">
            <a:avLst/>
          </a:prstGeom>
        </p:spPr>
      </p:pic>
      <p:pic>
        <p:nvPicPr>
          <p:cNvPr id="7" name="图片 6"/>
          <p:cNvPicPr>
            <a:picLocks noChangeAspect="1"/>
          </p:cNvPicPr>
          <p:nvPr/>
        </p:nvPicPr>
        <p:blipFill>
          <a:blip r:embed="rId3"/>
          <a:stretch>
            <a:fillRect/>
          </a:stretch>
        </p:blipFill>
        <p:spPr>
          <a:xfrm>
            <a:off x="691515" y="4874895"/>
            <a:ext cx="4962525" cy="10788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9" grpId="0" bldLvl="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lang="zh-CN" altLang="en-US" kern="0" dirty="0">
                <a:solidFill>
                  <a:srgbClr val="3D4762"/>
                </a:solidFill>
                <a:latin typeface="微软雅黑" panose="020B0503020204020204" pitchFamily="34" charset="-122"/>
                <a:ea typeface="微软雅黑" panose="020B0503020204020204" pitchFamily="34" charset="-122"/>
              </a:rPr>
              <a:t>第二部分 </a:t>
            </a:r>
            <a:r>
              <a:rPr lang="en-US" altLang="zh-CN" kern="0" dirty="0">
                <a:solidFill>
                  <a:srgbClr val="3D4762"/>
                </a:solidFill>
                <a:latin typeface="微软雅黑" panose="020B0503020204020204" pitchFamily="34" charset="-122"/>
                <a:ea typeface="微软雅黑" panose="020B0503020204020204" pitchFamily="34" charset="-122"/>
              </a:rPr>
              <a:t>| </a:t>
            </a:r>
            <a:r>
              <a:rPr lang="zh-CN" altLang="en-US" kern="0" dirty="0">
                <a:solidFill>
                  <a:srgbClr val="3D4762"/>
                </a:solidFill>
                <a:latin typeface="微软雅黑" panose="020B0503020204020204" pitchFamily="34" charset="-122"/>
                <a:ea typeface="微软雅黑" panose="020B0503020204020204" pitchFamily="34" charset="-122"/>
              </a:rPr>
              <a:t>进展成果</a:t>
            </a:r>
            <a:endParaRPr lang="zh-CN" altLang="en-US" kern="0" dirty="0">
              <a:solidFill>
                <a:srgbClr val="3D4762"/>
              </a:solidFill>
              <a:latin typeface="微软雅黑" panose="020B0503020204020204" pitchFamily="34" charset="-122"/>
              <a:ea typeface="微软雅黑" panose="020B0503020204020204" pitchFamily="34" charset="-122"/>
            </a:endParaRPr>
          </a:p>
          <a:p>
            <a:endParaRPr lang="zh-CN" altLang="en-US" dirty="0"/>
          </a:p>
        </p:txBody>
      </p:sp>
      <p:sp>
        <p:nvSpPr>
          <p:cNvPr id="6" name="文本框 5"/>
          <p:cNvSpPr txBox="1"/>
          <p:nvPr/>
        </p:nvSpPr>
        <p:spPr>
          <a:xfrm>
            <a:off x="246888" y="1207008"/>
            <a:ext cx="11740896" cy="1067343"/>
          </a:xfrm>
          <a:prstGeom prst="rect">
            <a:avLst/>
          </a:prstGeom>
          <a:solidFill>
            <a:schemeClr val="tx2"/>
          </a:solidFill>
        </p:spPr>
        <p:txBody>
          <a:bodyPr wrap="square" rtlCol="0">
            <a:spAutoFit/>
          </a:bodyPr>
          <a:lstStyle/>
          <a:p>
            <a:pPr>
              <a:lnSpc>
                <a:spcPct val="130000"/>
              </a:lnSpc>
              <a:spcBef>
                <a:spcPts val="600"/>
              </a:spcBef>
            </a:pPr>
            <a:r>
              <a:rPr lang="en-US" altLang="zh-CN" sz="5400" kern="0" dirty="0">
                <a:solidFill>
                  <a:schemeClr val="bg1"/>
                </a:solidFill>
                <a:latin typeface="微软雅黑" panose="020B0503020204020204" pitchFamily="34" charset="-122"/>
                <a:ea typeface="微软雅黑" panose="020B0503020204020204" pitchFamily="34" charset="-122"/>
                <a:cs typeface="+mn-ea"/>
                <a:sym typeface="+mn-lt"/>
              </a:rPr>
              <a:t>3</a:t>
            </a:r>
            <a:endParaRPr lang="zh-CN" altLang="en-US" sz="54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1042416" y="1288055"/>
            <a:ext cx="5615836" cy="650240"/>
          </a:xfrm>
          <a:prstGeom prst="rect">
            <a:avLst/>
          </a:prstGeom>
          <a:noFill/>
        </p:spPr>
        <p:txBody>
          <a:bodyPr wrap="square" rtlCol="0">
            <a:spAutoFit/>
          </a:bodyPr>
          <a:lstStyle/>
          <a:p>
            <a:pPr>
              <a:lnSpc>
                <a:spcPct val="130000"/>
              </a:lnSpc>
              <a:spcBef>
                <a:spcPts val="600"/>
              </a:spcBef>
            </a:pP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部门管理员界面：设计了一些额外的娱乐功能，还有实验要求的查看考勤，修改考勤，删除考勤，增加考勤</a:t>
            </a: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信息</a:t>
            </a:r>
            <a:endParaRPr lang="zh-CN" altLang="en-US" sz="14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8" name="文本框 7"/>
          <p:cNvSpPr txBox="1"/>
          <p:nvPr/>
        </p:nvSpPr>
        <p:spPr>
          <a:xfrm>
            <a:off x="246888" y="4740676"/>
            <a:ext cx="11698224" cy="1067343"/>
          </a:xfrm>
          <a:prstGeom prst="rect">
            <a:avLst/>
          </a:prstGeom>
          <a:solidFill>
            <a:schemeClr val="tx2"/>
          </a:solidFill>
        </p:spPr>
        <p:txBody>
          <a:bodyPr wrap="square" rtlCol="0">
            <a:spAutoFit/>
          </a:bodyPr>
          <a:lstStyle/>
          <a:p>
            <a:pPr>
              <a:lnSpc>
                <a:spcPct val="130000"/>
              </a:lnSpc>
              <a:spcBef>
                <a:spcPts val="600"/>
              </a:spcBef>
            </a:pPr>
            <a:endParaRPr lang="zh-CN" altLang="en-US" sz="5400" kern="0" dirty="0">
              <a:latin typeface="微软雅黑" panose="020B0503020204020204" pitchFamily="34" charset="-122"/>
              <a:ea typeface="微软雅黑" panose="020B0503020204020204" pitchFamily="34" charset="-122"/>
              <a:cs typeface="+mn-ea"/>
              <a:sym typeface="+mn-lt"/>
            </a:endParaRPr>
          </a:p>
        </p:txBody>
      </p:sp>
      <p:sp>
        <p:nvSpPr>
          <p:cNvPr id="11" name="文本框 10"/>
          <p:cNvSpPr txBox="1"/>
          <p:nvPr/>
        </p:nvSpPr>
        <p:spPr>
          <a:xfrm>
            <a:off x="6096001" y="4821723"/>
            <a:ext cx="5707068" cy="650240"/>
          </a:xfrm>
          <a:prstGeom prst="rect">
            <a:avLst/>
          </a:prstGeom>
          <a:noFill/>
        </p:spPr>
        <p:txBody>
          <a:bodyPr wrap="square" rtlCol="0">
            <a:spAutoFit/>
          </a:bodyPr>
          <a:lstStyle/>
          <a:p>
            <a:pPr>
              <a:lnSpc>
                <a:spcPct val="130000"/>
              </a:lnSpc>
              <a:spcBef>
                <a:spcPts val="600"/>
              </a:spcBef>
            </a:pP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如查看考勤，需要输入查看的起始时间和截至时间，接着会出现一个界面显示该部门的规定时期内的考勤</a:t>
            </a: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信息。</a:t>
            </a:r>
            <a:endParaRPr lang="zh-CN" altLang="en-US" sz="1400" kern="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1"/>
          <a:stretch>
            <a:fillRect/>
          </a:stretch>
        </p:blipFill>
        <p:spPr>
          <a:xfrm>
            <a:off x="6657975" y="1065530"/>
            <a:ext cx="5010785" cy="1529715"/>
          </a:xfrm>
          <a:prstGeom prst="rect">
            <a:avLst/>
          </a:prstGeom>
        </p:spPr>
      </p:pic>
      <p:pic>
        <p:nvPicPr>
          <p:cNvPr id="5" name="图片 4"/>
          <p:cNvPicPr>
            <a:picLocks noChangeAspect="1"/>
          </p:cNvPicPr>
          <p:nvPr/>
        </p:nvPicPr>
        <p:blipFill>
          <a:blip r:embed="rId2"/>
          <a:stretch>
            <a:fillRect/>
          </a:stretch>
        </p:blipFill>
        <p:spPr>
          <a:xfrm>
            <a:off x="375920" y="4076065"/>
            <a:ext cx="5572760" cy="181038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lang="zh-CN" altLang="en-US" kern="0" dirty="0">
                <a:solidFill>
                  <a:srgbClr val="3D4762"/>
                </a:solidFill>
                <a:latin typeface="微软雅黑" panose="020B0503020204020204" pitchFamily="34" charset="-122"/>
                <a:ea typeface="微软雅黑" panose="020B0503020204020204" pitchFamily="34" charset="-122"/>
              </a:rPr>
              <a:t>第二部分 </a:t>
            </a:r>
            <a:r>
              <a:rPr lang="en-US" altLang="zh-CN" kern="0" dirty="0">
                <a:solidFill>
                  <a:srgbClr val="3D4762"/>
                </a:solidFill>
                <a:latin typeface="微软雅黑" panose="020B0503020204020204" pitchFamily="34" charset="-122"/>
                <a:ea typeface="微软雅黑" panose="020B0503020204020204" pitchFamily="34" charset="-122"/>
              </a:rPr>
              <a:t>| </a:t>
            </a:r>
            <a:r>
              <a:rPr lang="zh-CN" altLang="en-US" kern="0" dirty="0">
                <a:solidFill>
                  <a:srgbClr val="3D4762"/>
                </a:solidFill>
                <a:latin typeface="微软雅黑" panose="020B0503020204020204" pitchFamily="34" charset="-122"/>
                <a:ea typeface="微软雅黑" panose="020B0503020204020204" pitchFamily="34" charset="-122"/>
              </a:rPr>
              <a:t>进展成果</a:t>
            </a:r>
            <a:endParaRPr lang="zh-CN" altLang="en-US" kern="0" dirty="0">
              <a:solidFill>
                <a:srgbClr val="3D4762"/>
              </a:solidFill>
              <a:latin typeface="微软雅黑" panose="020B0503020204020204" pitchFamily="34" charset="-122"/>
              <a:ea typeface="微软雅黑" panose="020B0503020204020204" pitchFamily="34" charset="-122"/>
            </a:endParaRPr>
          </a:p>
          <a:p>
            <a:endParaRPr lang="zh-CN" altLang="en-US" dirty="0"/>
          </a:p>
        </p:txBody>
      </p:sp>
      <p:sp>
        <p:nvSpPr>
          <p:cNvPr id="10" name="文本框 9"/>
          <p:cNvSpPr txBox="1"/>
          <p:nvPr/>
        </p:nvSpPr>
        <p:spPr>
          <a:xfrm>
            <a:off x="224902" y="1553592"/>
            <a:ext cx="11726168" cy="1544715"/>
          </a:xfrm>
          <a:prstGeom prst="rect">
            <a:avLst/>
          </a:prstGeom>
          <a:solidFill>
            <a:schemeClr val="tx2"/>
          </a:solidFill>
        </p:spPr>
        <p:txBody>
          <a:bodyPr wrap="square" rtlCol="0">
            <a:spAutoFit/>
          </a:bodyPr>
          <a:lstStyle/>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4607511" y="1793289"/>
            <a:ext cx="2965141" cy="650240"/>
          </a:xfrm>
          <a:prstGeom prst="rect">
            <a:avLst/>
          </a:prstGeom>
          <a:noFill/>
        </p:spPr>
        <p:txBody>
          <a:bodyPr wrap="square" rtlCol="0">
            <a:spAutoFit/>
          </a:bodyPr>
          <a:lstStyle/>
          <a:p>
            <a:pPr>
              <a:lnSpc>
                <a:spcPct val="130000"/>
              </a:lnSpc>
              <a:spcBef>
                <a:spcPts val="600"/>
              </a:spcBef>
            </a:pP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增加考勤，只需要输入员工的编号和考勤状态，即可添加成功，</a:t>
            </a:r>
            <a:endParaRPr lang="zh-CN" altLang="en-US" sz="14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4" name="文本框 13"/>
          <p:cNvSpPr txBox="1"/>
          <p:nvPr/>
        </p:nvSpPr>
        <p:spPr>
          <a:xfrm>
            <a:off x="256961" y="4731798"/>
            <a:ext cx="11694109" cy="1411550"/>
          </a:xfrm>
          <a:prstGeom prst="rect">
            <a:avLst/>
          </a:prstGeom>
          <a:solidFill>
            <a:schemeClr val="accent2"/>
          </a:solidFill>
        </p:spPr>
        <p:txBody>
          <a:bodyPr wrap="square" rtlCol="0">
            <a:spAutoFit/>
          </a:bodyPr>
          <a:lstStyle/>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568171" y="4935984"/>
            <a:ext cx="5527829" cy="650240"/>
          </a:xfrm>
          <a:prstGeom prst="rect">
            <a:avLst/>
          </a:prstGeom>
          <a:noFill/>
        </p:spPr>
        <p:txBody>
          <a:bodyPr wrap="square" rtlCol="0">
            <a:spAutoFit/>
          </a:bodyPr>
          <a:lstStyle/>
          <a:p>
            <a:pPr>
              <a:lnSpc>
                <a:spcPct val="130000"/>
              </a:lnSpc>
              <a:spcBef>
                <a:spcPts val="600"/>
              </a:spcBef>
            </a:pP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修改考勤，根据输入的员工编号和修改的考勤时间，以及输入修改后考勤状态和考勤时间，即可修改</a:t>
            </a:r>
            <a:r>
              <a:rPr lang="zh-CN" altLang="en-US" sz="1400" kern="0" dirty="0">
                <a:solidFill>
                  <a:schemeClr val="bg1"/>
                </a:solidFill>
                <a:latin typeface="微软雅黑" panose="020B0503020204020204" pitchFamily="34" charset="-122"/>
                <a:ea typeface="微软雅黑" panose="020B0503020204020204" pitchFamily="34" charset="-122"/>
                <a:cs typeface="+mn-ea"/>
                <a:sym typeface="+mn-lt"/>
              </a:rPr>
              <a:t>成功。</a:t>
            </a:r>
            <a:endParaRPr lang="zh-CN" altLang="en-US" sz="1400" kern="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1"/>
          <a:stretch>
            <a:fillRect/>
          </a:stretch>
        </p:blipFill>
        <p:spPr>
          <a:xfrm>
            <a:off x="568325" y="1417955"/>
            <a:ext cx="3820795" cy="1602740"/>
          </a:xfrm>
          <a:prstGeom prst="rect">
            <a:avLst/>
          </a:prstGeom>
        </p:spPr>
      </p:pic>
      <p:pic>
        <p:nvPicPr>
          <p:cNvPr id="4" name="图片 3"/>
          <p:cNvPicPr>
            <a:picLocks noChangeAspect="1"/>
          </p:cNvPicPr>
          <p:nvPr/>
        </p:nvPicPr>
        <p:blipFill>
          <a:blip r:embed="rId2"/>
          <a:stretch>
            <a:fillRect/>
          </a:stretch>
        </p:blipFill>
        <p:spPr>
          <a:xfrm>
            <a:off x="7429500" y="653415"/>
            <a:ext cx="3524250" cy="1790065"/>
          </a:xfrm>
          <a:prstGeom prst="rect">
            <a:avLst/>
          </a:prstGeom>
        </p:spPr>
      </p:pic>
      <p:pic>
        <p:nvPicPr>
          <p:cNvPr id="5" name="图片 4"/>
          <p:cNvPicPr>
            <a:picLocks noChangeAspect="1"/>
          </p:cNvPicPr>
          <p:nvPr/>
        </p:nvPicPr>
        <p:blipFill>
          <a:blip r:embed="rId3"/>
          <a:stretch>
            <a:fillRect/>
          </a:stretch>
        </p:blipFill>
        <p:spPr>
          <a:xfrm>
            <a:off x="7296785" y="3742055"/>
            <a:ext cx="3656965" cy="24015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4" grpId="0" animBg="1"/>
      <p:bldP spid="17" grpId="0"/>
    </p:bldLst>
  </p:timing>
</p:sld>
</file>

<file path=ppt/tags/tag1.xml><?xml version="1.0" encoding="utf-8"?>
<p:tagLst xmlns:p="http://schemas.openxmlformats.org/presentationml/2006/main">
  <p:tag name="MH" val="20160120185713"/>
  <p:tag name="MH_LIBRARY" val="GRAPHIC"/>
  <p:tag name="MH_TYPE" val="Other"/>
  <p:tag name="MH_ORDER" val="1"/>
</p:tagLst>
</file>

<file path=ppt/tags/tag10.xml><?xml version="1.0" encoding="utf-8"?>
<p:tagLst xmlns:p="http://schemas.openxmlformats.org/presentationml/2006/main">
  <p:tag name="MH" val="20160120185713"/>
  <p:tag name="MH_LIBRARY" val="GRAPHIC"/>
  <p:tag name="MH_TYPE" val="SubTitle"/>
  <p:tag name="MH_ORDER" val="4"/>
</p:tagLst>
</file>

<file path=ppt/tags/tag11.xml><?xml version="1.0" encoding="utf-8"?>
<p:tagLst xmlns:p="http://schemas.openxmlformats.org/presentationml/2006/main">
  <p:tag name="MH" val="20160120185713"/>
  <p:tag name="MH_LIBRARY" val="GRAPHIC"/>
  <p:tag name="MH_TYPE" val="SubTitle"/>
  <p:tag name="MH_ORDER" val="3"/>
</p:tagLst>
</file>

<file path=ppt/tags/tag12.xml><?xml version="1.0" encoding="utf-8"?>
<p:tagLst xmlns:p="http://schemas.openxmlformats.org/presentationml/2006/main">
  <p:tag name="MH" val="20160120185713"/>
  <p:tag name="MH_LIBRARY" val="GRAPHIC"/>
  <p:tag name="MH_TYPE" val="SubTitle"/>
  <p:tag name="MH_ORDER" val="2"/>
</p:tagLst>
</file>

<file path=ppt/tags/tag13.xml><?xml version="1.0" encoding="utf-8"?>
<p:tagLst xmlns:p="http://schemas.openxmlformats.org/presentationml/2006/main">
  <p:tag name="MH" val="20160120185713"/>
  <p:tag name="MH_LIBRARY" val="GRAPHIC"/>
  <p:tag name="MH_TYPE" val="SubTitle"/>
  <p:tag name="MH_ORDER" val="1"/>
</p:tagLst>
</file>

<file path=ppt/tags/tag14.xml><?xml version="1.0" encoding="utf-8"?>
<p:tagLst xmlns:p="http://schemas.openxmlformats.org/presentationml/2006/main">
  <p:tag name="MH" val="20160120185713"/>
  <p:tag name="MH_LIBRARY" val="GRAPHIC"/>
  <p:tag name="MH_TYPE" val="Title"/>
  <p:tag name="MH_ORDER" val="1"/>
</p:tagLst>
</file>

<file path=ppt/tags/tag2.xml><?xml version="1.0" encoding="utf-8"?>
<p:tagLst xmlns:p="http://schemas.openxmlformats.org/presentationml/2006/main">
  <p:tag name="MH" val="20160120185713"/>
  <p:tag name="MH_LIBRARY" val="GRAPHIC"/>
  <p:tag name="MH_TYPE" val="Other"/>
  <p:tag name="MH_ORDER" val="2"/>
</p:tagLst>
</file>

<file path=ppt/tags/tag3.xml><?xml version="1.0" encoding="utf-8"?>
<p:tagLst xmlns:p="http://schemas.openxmlformats.org/presentationml/2006/main">
  <p:tag name="MH" val="20160120185713"/>
  <p:tag name="MH_LIBRARY" val="GRAPHIC"/>
  <p:tag name="MH_TYPE" val="Other"/>
  <p:tag name="MH_ORDER" val="3"/>
</p:tagLst>
</file>

<file path=ppt/tags/tag4.xml><?xml version="1.0" encoding="utf-8"?>
<p:tagLst xmlns:p="http://schemas.openxmlformats.org/presentationml/2006/main">
  <p:tag name="MH" val="20160120185713"/>
  <p:tag name="MH_LIBRARY" val="GRAPHIC"/>
  <p:tag name="MH_TYPE" val="Other"/>
  <p:tag name="MH_ORDER" val="5"/>
</p:tagLst>
</file>

<file path=ppt/tags/tag5.xml><?xml version="1.0" encoding="utf-8"?>
<p:tagLst xmlns:p="http://schemas.openxmlformats.org/presentationml/2006/main">
  <p:tag name="MH" val="20160120185713"/>
  <p:tag name="MH_LIBRARY" val="GRAPHIC"/>
  <p:tag name="MH_TYPE" val="Other"/>
  <p:tag name="MH_ORDER" val="6"/>
</p:tagLst>
</file>

<file path=ppt/tags/tag6.xml><?xml version="1.0" encoding="utf-8"?>
<p:tagLst xmlns:p="http://schemas.openxmlformats.org/presentationml/2006/main">
  <p:tag name="MH" val="20160120185713"/>
  <p:tag name="MH_LIBRARY" val="GRAPHIC"/>
  <p:tag name="MH_TYPE" val="Other"/>
  <p:tag name="MH_ORDER" val="8"/>
</p:tagLst>
</file>

<file path=ppt/tags/tag7.xml><?xml version="1.0" encoding="utf-8"?>
<p:tagLst xmlns:p="http://schemas.openxmlformats.org/presentationml/2006/main">
  <p:tag name="MH" val="20160120185713"/>
  <p:tag name="MH_LIBRARY" val="GRAPHIC"/>
  <p:tag name="MH_TYPE" val="Other"/>
  <p:tag name="MH_ORDER" val="9"/>
</p:tagLst>
</file>

<file path=ppt/tags/tag8.xml><?xml version="1.0" encoding="utf-8"?>
<p:tagLst xmlns:p="http://schemas.openxmlformats.org/presentationml/2006/main">
  <p:tag name="MH" val="20160120185713"/>
  <p:tag name="MH_LIBRARY" val="GRAPHIC"/>
  <p:tag name="MH_TYPE" val="Other"/>
  <p:tag name="MH_ORDER" val="11"/>
</p:tagLst>
</file>

<file path=ppt/tags/tag9.xml><?xml version="1.0" encoding="utf-8"?>
<p:tagLst xmlns:p="http://schemas.openxmlformats.org/presentationml/2006/main">
  <p:tag name="MH" val="20160120185713"/>
  <p:tag name="MH_LIBRARY" val="GRAPHIC"/>
  <p:tag name="MH_TYPE" val="Other"/>
  <p:tag name="MH_ORDER" val="12"/>
</p:tagLst>
</file>

<file path=ppt/theme/theme1.xml><?xml version="1.0" encoding="utf-8"?>
<a:theme xmlns:a="http://schemas.openxmlformats.org/drawingml/2006/main" name="模板页面">
  <a:themeElements>
    <a:clrScheme name="自定义 5">
      <a:dk1>
        <a:srgbClr val="000000"/>
      </a:dk1>
      <a:lt1>
        <a:srgbClr val="FFFFFF"/>
      </a:lt1>
      <a:dk2>
        <a:srgbClr val="44546A"/>
      </a:dk2>
      <a:lt2>
        <a:srgbClr val="E7E6E6"/>
      </a:lt2>
      <a:accent1>
        <a:srgbClr val="D7C3B1"/>
      </a:accent1>
      <a:accent2>
        <a:srgbClr val="3C4661"/>
      </a:accent2>
      <a:accent3>
        <a:srgbClr val="5D6C95"/>
      </a:accent3>
      <a:accent4>
        <a:srgbClr val="44546A"/>
      </a:accent4>
      <a:accent5>
        <a:srgbClr val="AE9E8E"/>
      </a:accent5>
      <a:accent6>
        <a:srgbClr val="A07957"/>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总结报告-层叠质感-深沉黄蓝-PPT模板</Template>
  <TotalTime>0</TotalTime>
  <Words>2538</Words>
  <Application>WPS 演示</Application>
  <PresentationFormat>宽屏</PresentationFormat>
  <Paragraphs>209</Paragraphs>
  <Slides>23</Slides>
  <Notes>17</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23</vt:i4>
      </vt:variant>
    </vt:vector>
  </HeadingPairs>
  <TitlesOfParts>
    <vt:vector size="35" baseType="lpstr">
      <vt:lpstr>Arial</vt:lpstr>
      <vt:lpstr>宋体</vt:lpstr>
      <vt:lpstr>Wingdings</vt:lpstr>
      <vt:lpstr>微软雅黑</vt:lpstr>
      <vt:lpstr>Segoe UI Light</vt:lpstr>
      <vt:lpstr>Century Gothic</vt:lpstr>
      <vt:lpstr>Segoe UI Light</vt:lpstr>
      <vt:lpstr>Arial Unicode MS</vt:lpstr>
      <vt:lpstr>等线</vt:lpstr>
      <vt:lpstr>Calibri</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xl</dc:creator>
  <cp:lastModifiedBy>炸胡灬</cp:lastModifiedBy>
  <cp:revision>8</cp:revision>
  <dcterms:created xsi:type="dcterms:W3CDTF">2022-04-27T06:42:00Z</dcterms:created>
  <dcterms:modified xsi:type="dcterms:W3CDTF">2022-04-30T04:15:02Z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179FF35CC9A24D078A76AD6A08054F32</vt:lpwstr>
  </property>
  <property fmtid="{D5CDD505-2E9C-101B-9397-08002B2CF9AE}" pid="3" name="KSOProductBuildVer">
    <vt:lpwstr>2052-11.1.0.11220</vt:lpwstr>
  </property>
</Properties>
</file>